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7"/>
  </p:notesMasterIdLst>
  <p:sldIdLst>
    <p:sldId id="348" r:id="rId2"/>
    <p:sldId id="257" r:id="rId3"/>
    <p:sldId id="258" r:id="rId4"/>
    <p:sldId id="259" r:id="rId5"/>
    <p:sldId id="364" r:id="rId6"/>
    <p:sldId id="260" r:id="rId7"/>
    <p:sldId id="261" r:id="rId8"/>
    <p:sldId id="262" r:id="rId9"/>
    <p:sldId id="352" r:id="rId10"/>
    <p:sldId id="365" r:id="rId11"/>
    <p:sldId id="385" r:id="rId12"/>
    <p:sldId id="264" r:id="rId13"/>
    <p:sldId id="343" r:id="rId14"/>
    <p:sldId id="266" r:id="rId15"/>
    <p:sldId id="342" r:id="rId16"/>
    <p:sldId id="363" r:id="rId17"/>
    <p:sldId id="268" r:id="rId18"/>
    <p:sldId id="269" r:id="rId19"/>
    <p:sldId id="311" r:id="rId20"/>
    <p:sldId id="312" r:id="rId21"/>
    <p:sldId id="313" r:id="rId22"/>
    <p:sldId id="315" r:id="rId23"/>
    <p:sldId id="316" r:id="rId24"/>
    <p:sldId id="317" r:id="rId25"/>
    <p:sldId id="318" r:id="rId26"/>
    <p:sldId id="320" r:id="rId27"/>
    <p:sldId id="321" r:id="rId28"/>
    <p:sldId id="322" r:id="rId29"/>
    <p:sldId id="323" r:id="rId30"/>
    <p:sldId id="324" r:id="rId31"/>
    <p:sldId id="353" r:id="rId32"/>
    <p:sldId id="354" r:id="rId33"/>
    <p:sldId id="355" r:id="rId34"/>
    <p:sldId id="325" r:id="rId35"/>
    <p:sldId id="278" r:id="rId36"/>
    <p:sldId id="279" r:id="rId37"/>
    <p:sldId id="302" r:id="rId38"/>
    <p:sldId id="350" r:id="rId39"/>
    <p:sldId id="357" r:id="rId40"/>
    <p:sldId id="386" r:id="rId41"/>
    <p:sldId id="263" r:id="rId42"/>
    <p:sldId id="387" r:id="rId43"/>
    <p:sldId id="282" r:id="rId44"/>
    <p:sldId id="388" r:id="rId45"/>
    <p:sldId id="368" r:id="rId46"/>
    <p:sldId id="283" r:id="rId47"/>
    <p:sldId id="284" r:id="rId48"/>
    <p:sldId id="285" r:id="rId49"/>
    <p:sldId id="326" r:id="rId50"/>
    <p:sldId id="371" r:id="rId51"/>
    <p:sldId id="372" r:id="rId52"/>
    <p:sldId id="373" r:id="rId53"/>
    <p:sldId id="376" r:id="rId54"/>
    <p:sldId id="377" r:id="rId55"/>
    <p:sldId id="374" r:id="rId56"/>
    <p:sldId id="375" r:id="rId57"/>
    <p:sldId id="380" r:id="rId58"/>
    <p:sldId id="381" r:id="rId59"/>
    <p:sldId id="378" r:id="rId60"/>
    <p:sldId id="379" r:id="rId61"/>
    <p:sldId id="382" r:id="rId62"/>
    <p:sldId id="383" r:id="rId63"/>
    <p:sldId id="366" r:id="rId64"/>
    <p:sldId id="345" r:id="rId65"/>
    <p:sldId id="346" r:id="rId66"/>
    <p:sldId id="347" r:id="rId67"/>
    <p:sldId id="360" r:id="rId68"/>
    <p:sldId id="361" r:id="rId69"/>
    <p:sldId id="362" r:id="rId70"/>
    <p:sldId id="351" r:id="rId71"/>
    <p:sldId id="384" r:id="rId72"/>
    <p:sldId id="307" r:id="rId73"/>
    <p:sldId id="369" r:id="rId74"/>
    <p:sldId id="370" r:id="rId75"/>
    <p:sldId id="349" r:id="rId76"/>
  </p:sldIdLst>
  <p:sldSz cx="12192000" cy="6858000"/>
  <p:notesSz cx="9144000" cy="6858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D6D6D6"/>
          </a:solidFill>
        </a:fill>
      </a:tcStyle>
    </a:wholeTbl>
    <a:band2H>
      <a:tcTxStyle/>
      <a:tcStyle>
        <a:tcBdr/>
        <a:fill>
          <a:solidFill>
            <a:srgbClr val="ECECEC"/>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1"/>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1"/>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DCDCDC"/>
          </a:solidFill>
        </a:fill>
      </a:tcStyle>
    </a:wholeTbl>
    <a:band2H>
      <a:tcTxStyle/>
      <a:tcStyle>
        <a:tcBdr/>
        <a:fill>
          <a:solidFill>
            <a:schemeClr val="accent6">
              <a:lumOff val="63215"/>
            </a:schemeClr>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3"/>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3"/>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CFCFCF"/>
          </a:solidFill>
        </a:fill>
      </a:tcStyle>
    </a:wholeTbl>
    <a:band2H>
      <a:tcTxStyle/>
      <a:tcStyle>
        <a:tcBdr/>
        <a:fill>
          <a:solidFill>
            <a:srgbClr val="E8E8E8"/>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6"/>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6"/>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2F2F2"/>
          </a:solidFill>
        </a:fill>
      </a:tcStyle>
    </a:band2H>
    <a:firstCol>
      <a:tcTxStyle b="on" i="off">
        <a:fontRef idx="major">
          <a:srgbClr val="F2F2F2"/>
        </a:fontRef>
        <a:srgbClr val="F2F2F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2F2F2"/>
          </a:solidFill>
        </a:fill>
      </a:tcStyle>
    </a:lastRow>
    <a:firstRow>
      <a:tcTxStyle b="on" i="off">
        <a:fontRef idx="major">
          <a:srgbClr val="F2F2F2"/>
        </a:fontRef>
        <a:srgbClr val="F2F2F2"/>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000000"/>
          </a:solidFill>
        </a:fill>
      </a:tcStyle>
    </a:firstCol>
    <a:la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38100" cap="flat">
              <a:solidFill>
                <a:srgbClr val="F2F2F2"/>
              </a:solidFill>
              <a:prstDash val="solid"/>
              <a:round/>
            </a:ln>
          </a:top>
          <a:bottom>
            <a:ln w="127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000000"/>
          </a:solidFill>
        </a:fill>
      </a:tcStyle>
    </a:lastRow>
    <a:firstRow>
      <a:tcTxStyle b="on" i="off">
        <a:fontRef idx="major">
          <a:srgbClr val="F2F2F2"/>
        </a:fontRef>
        <a:srgbClr val="F2F2F2"/>
      </a:tcTxStyle>
      <a:tcStyle>
        <a:tcBdr>
          <a:left>
            <a:ln w="12700" cap="flat">
              <a:solidFill>
                <a:srgbClr val="F2F2F2"/>
              </a:solidFill>
              <a:prstDash val="solid"/>
              <a:round/>
            </a:ln>
          </a:left>
          <a:right>
            <a:ln w="12700" cap="flat">
              <a:solidFill>
                <a:srgbClr val="F2F2F2"/>
              </a:solidFill>
              <a:prstDash val="solid"/>
              <a:round/>
            </a:ln>
          </a:right>
          <a:top>
            <a:ln w="12700" cap="flat">
              <a:solidFill>
                <a:srgbClr val="F2F2F2"/>
              </a:solidFill>
              <a:prstDash val="solid"/>
              <a:round/>
            </a:ln>
          </a:top>
          <a:bottom>
            <a:ln w="38100" cap="flat">
              <a:solidFill>
                <a:srgbClr val="F2F2F2"/>
              </a:solidFill>
              <a:prstDash val="solid"/>
              <a:round/>
            </a:ln>
          </a:bottom>
          <a:insideH>
            <a:ln w="12700" cap="flat">
              <a:solidFill>
                <a:srgbClr val="F2F2F2"/>
              </a:solidFill>
              <a:prstDash val="solid"/>
              <a:round/>
            </a:ln>
          </a:insideH>
          <a:insideV>
            <a:ln w="12700" cap="flat">
              <a:solidFill>
                <a:srgbClr val="F2F2F2"/>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5741"/>
  </p:normalViewPr>
  <p:slideViewPr>
    <p:cSldViewPr snapToGrid="0">
      <p:cViewPr varScale="1">
        <p:scale>
          <a:sx n="93" d="100"/>
          <a:sy n="93" d="100"/>
        </p:scale>
        <p:origin x="216"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1" name="Shape 101"/>
          <p:cNvSpPr>
            <a:spLocks noGrp="1" noRot="1" noChangeAspect="1"/>
          </p:cNvSpPr>
          <p:nvPr>
            <p:ph type="sldImg"/>
          </p:nvPr>
        </p:nvSpPr>
        <p:spPr>
          <a:xfrm>
            <a:off x="2286000" y="514350"/>
            <a:ext cx="4572000" cy="2571750"/>
          </a:xfrm>
          <a:prstGeom prst="rect">
            <a:avLst/>
          </a:prstGeom>
        </p:spPr>
        <p:txBody>
          <a:bodyPr/>
          <a:lstStyle/>
          <a:p>
            <a:endParaRPr/>
          </a:p>
        </p:txBody>
      </p:sp>
      <p:sp>
        <p:nvSpPr>
          <p:cNvPr id="102" name="Shape 102"/>
          <p:cNvSpPr>
            <a:spLocks noGrp="1"/>
          </p:cNvSpPr>
          <p:nvPr>
            <p:ph type="body" sz="quarter" idx="1"/>
          </p:nvPr>
        </p:nvSpPr>
        <p:spPr>
          <a:xfrm>
            <a:off x="1219200" y="3257550"/>
            <a:ext cx="6705600" cy="30861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Please advance to the next slide as soon as you hear music.</a:t>
            </a:r>
          </a:p>
        </p:txBody>
      </p:sp>
    </p:spTree>
    <p:extLst>
      <p:ext uri="{BB962C8B-B14F-4D97-AF65-F5344CB8AC3E}">
        <p14:creationId xmlns:p14="http://schemas.microsoft.com/office/powerpoint/2010/main" val="4170241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96593-AA74-33BF-48AD-54B4055D5C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148BD4-7E31-D87F-46CD-69D950FE9DBD}"/>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5C4ED763-5BF4-6C56-AACF-20E189AC9F67}"/>
              </a:ext>
            </a:extLst>
          </p:cNvPr>
          <p:cNvSpPr>
            <a:spLocks noGrp="1"/>
          </p:cNvSpPr>
          <p:nvPr>
            <p:ph type="body" idx="1"/>
          </p:nvPr>
        </p:nvSpPr>
        <p:spPr/>
        <p:txBody>
          <a:bodyPr/>
          <a:lstStyle/>
          <a:p>
            <a:r>
              <a:rPr lang="en-US" dirty="0"/>
              <a:t>Move to next slide when the applause is done.</a:t>
            </a:r>
          </a:p>
        </p:txBody>
      </p:sp>
    </p:spTree>
    <p:extLst>
      <p:ext uri="{BB962C8B-B14F-4D97-AF65-F5344CB8AC3E}">
        <p14:creationId xmlns:p14="http://schemas.microsoft.com/office/powerpoint/2010/main" val="1192827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C4029-6C86-4DAA-2C55-13487700E1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8CEC7-6813-D9E3-8988-34C9D9EB5FC9}"/>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EFE2ACBA-4A9F-831F-4400-734FB9F96AC9}"/>
              </a:ext>
            </a:extLst>
          </p:cNvPr>
          <p:cNvSpPr>
            <a:spLocks noGrp="1"/>
          </p:cNvSpPr>
          <p:nvPr>
            <p:ph type="body" idx="1"/>
          </p:nvPr>
        </p:nvSpPr>
        <p:spPr/>
        <p:txBody>
          <a:bodyPr/>
          <a:lstStyle/>
          <a:p>
            <a:r>
              <a:rPr lang="en-US" dirty="0"/>
              <a:t>Move to next slide when the keyboard starts to play.</a:t>
            </a:r>
          </a:p>
        </p:txBody>
      </p:sp>
    </p:spTree>
    <p:extLst>
      <p:ext uri="{BB962C8B-B14F-4D97-AF65-F5344CB8AC3E}">
        <p14:creationId xmlns:p14="http://schemas.microsoft.com/office/powerpoint/2010/main" val="2282231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the next slide when the applause is done.</a:t>
            </a:r>
          </a:p>
        </p:txBody>
      </p:sp>
    </p:spTree>
    <p:extLst>
      <p:ext uri="{BB962C8B-B14F-4D97-AF65-F5344CB8AC3E}">
        <p14:creationId xmlns:p14="http://schemas.microsoft.com/office/powerpoint/2010/main" val="798593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next slide after the applause. Nothing will be said.</a:t>
            </a:r>
          </a:p>
          <a:p>
            <a:endParaRPr lang="en-US" dirty="0"/>
          </a:p>
        </p:txBody>
      </p:sp>
    </p:spTree>
    <p:extLst>
      <p:ext uri="{BB962C8B-B14F-4D97-AF65-F5344CB8AC3E}">
        <p14:creationId xmlns:p14="http://schemas.microsoft.com/office/powerpoint/2010/main" val="106989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next slide after the applause. Nothing will be said.</a:t>
            </a:r>
          </a:p>
          <a:p>
            <a:endParaRPr lang="en-US" dirty="0"/>
          </a:p>
        </p:txBody>
      </p:sp>
    </p:spTree>
    <p:extLst>
      <p:ext uri="{BB962C8B-B14F-4D97-AF65-F5344CB8AC3E}">
        <p14:creationId xmlns:p14="http://schemas.microsoft.com/office/powerpoint/2010/main" val="2054078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next slide after the applause is done.</a:t>
            </a:r>
          </a:p>
          <a:p>
            <a:endParaRPr lang="en-US" dirty="0"/>
          </a:p>
        </p:txBody>
      </p:sp>
    </p:spTree>
    <p:extLst>
      <p:ext uri="{BB962C8B-B14F-4D97-AF65-F5344CB8AC3E}">
        <p14:creationId xmlns:p14="http://schemas.microsoft.com/office/powerpoint/2010/main" val="740484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Cue the next slide when the King’s Brass member says, “Crown Him with Many Crowns.”</a:t>
            </a:r>
          </a:p>
        </p:txBody>
      </p:sp>
    </p:spTree>
    <p:extLst>
      <p:ext uri="{BB962C8B-B14F-4D97-AF65-F5344CB8AC3E}">
        <p14:creationId xmlns:p14="http://schemas.microsoft.com/office/powerpoint/2010/main" val="3143647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Please do not start the lyrics when you hear the music. Wait until you hear Tim Zimmerman say loudly on the microphone, “PLEASE STAND and join us in singing…” before showing the first lyric slide.</a:t>
            </a:r>
          </a:p>
        </p:txBody>
      </p:sp>
    </p:spTree>
    <p:extLst>
      <p:ext uri="{BB962C8B-B14F-4D97-AF65-F5344CB8AC3E}">
        <p14:creationId xmlns:p14="http://schemas.microsoft.com/office/powerpoint/2010/main" val="568599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27405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46558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the next slide when Tim says, “…and put their trust in Him.”</a:t>
            </a:r>
          </a:p>
        </p:txBody>
      </p:sp>
    </p:spTree>
    <p:extLst>
      <p:ext uri="{BB962C8B-B14F-4D97-AF65-F5344CB8AC3E}">
        <p14:creationId xmlns:p14="http://schemas.microsoft.com/office/powerpoint/2010/main" val="264124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13747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89893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70910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67571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965363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1596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6526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852825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56254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56449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blank slide when the audience applauds at the end.</a:t>
            </a:r>
          </a:p>
        </p:txBody>
      </p:sp>
    </p:spTree>
    <p:extLst>
      <p:ext uri="{BB962C8B-B14F-4D97-AF65-F5344CB8AC3E}">
        <p14:creationId xmlns:p14="http://schemas.microsoft.com/office/powerpoint/2010/main" val="32258334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667205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34218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102909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blank picture slide after the last word is sung</a:t>
            </a:r>
          </a:p>
        </p:txBody>
      </p:sp>
    </p:spTree>
    <p:extLst>
      <p:ext uri="{BB962C8B-B14F-4D97-AF65-F5344CB8AC3E}">
        <p14:creationId xmlns:p14="http://schemas.microsoft.com/office/powerpoint/2010/main" val="3284987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the next song starts to play</a:t>
            </a:r>
          </a:p>
        </p:txBody>
      </p:sp>
    </p:spTree>
    <p:extLst>
      <p:ext uri="{BB962C8B-B14F-4D97-AF65-F5344CB8AC3E}">
        <p14:creationId xmlns:p14="http://schemas.microsoft.com/office/powerpoint/2010/main" val="42039681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the next slide when Tim starts talking again.</a:t>
            </a:r>
          </a:p>
        </p:txBody>
      </p:sp>
    </p:spTree>
    <p:extLst>
      <p:ext uri="{BB962C8B-B14F-4D97-AF65-F5344CB8AC3E}">
        <p14:creationId xmlns:p14="http://schemas.microsoft.com/office/powerpoint/2010/main" val="34497366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Tim starts talking again.</a:t>
            </a:r>
          </a:p>
        </p:txBody>
      </p:sp>
    </p:spTree>
    <p:extLst>
      <p:ext uri="{BB962C8B-B14F-4D97-AF65-F5344CB8AC3E}">
        <p14:creationId xmlns:p14="http://schemas.microsoft.com/office/powerpoint/2010/main" val="15676745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after the applause.</a:t>
            </a:r>
          </a:p>
        </p:txBody>
      </p:sp>
    </p:spTree>
    <p:extLst>
      <p:ext uri="{BB962C8B-B14F-4D97-AF65-F5344CB8AC3E}">
        <p14:creationId xmlns:p14="http://schemas.microsoft.com/office/powerpoint/2010/main" val="16549117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11114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9701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next blank slide when the audience applauds at the end.</a:t>
            </a:r>
          </a:p>
          <a:p>
            <a:endParaRPr lang="en-US" dirty="0"/>
          </a:p>
        </p:txBody>
      </p:sp>
    </p:spTree>
    <p:extLst>
      <p:ext uri="{BB962C8B-B14F-4D97-AF65-F5344CB8AC3E}">
        <p14:creationId xmlns:p14="http://schemas.microsoft.com/office/powerpoint/2010/main" val="765865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A38E9-1C2C-1D00-2F69-81833E7A79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720D43-5C06-11BF-4040-FE202518E58C}"/>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BE86310F-26E7-7AD5-4BE1-894B60BC0EE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61424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4689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9BE98-F923-DAD3-A48F-FE7711169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4FCCB5-24F5-0994-AF03-807B3B3D9F28}"/>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CACEAD40-310D-93C3-6E8E-245844F96AB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6386695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09208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D24C0-A7DB-F01C-3303-005E9C2E9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D99B44-2686-325A-A185-3DD3286C0AB8}"/>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63280AEB-F99E-7839-9E1B-EDB73F3A75F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30767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21209-90B5-AD26-A668-83540530C7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74691A-8D1F-6D31-4EA6-DD3711AC137B}"/>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BD30B9F6-AA3A-6058-9E79-AD3910E8E56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6822700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There are two halves: a slow first, and faster second. The audience will clap at the end of the slow one, thinking it is over. </a:t>
            </a:r>
            <a:r>
              <a:rPr lang="en-US" b="1" u="sng" dirty="0"/>
              <a:t>Do not change slides</a:t>
            </a:r>
            <a:r>
              <a:rPr lang="en-US" dirty="0"/>
              <a:t>. WAIT until the faster half is done.</a:t>
            </a:r>
          </a:p>
        </p:txBody>
      </p:sp>
    </p:spTree>
    <p:extLst>
      <p:ext uri="{BB962C8B-B14F-4D97-AF65-F5344CB8AC3E}">
        <p14:creationId xmlns:p14="http://schemas.microsoft.com/office/powerpoint/2010/main" val="398511115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When music starts at the end of the skit, move to the next slide.</a:t>
            </a:r>
          </a:p>
        </p:txBody>
      </p:sp>
    </p:spTree>
    <p:extLst>
      <p:ext uri="{BB962C8B-B14F-4D97-AF65-F5344CB8AC3E}">
        <p14:creationId xmlns:p14="http://schemas.microsoft.com/office/powerpoint/2010/main" val="24502932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Please do not show lyrics when you hear music. WAIT until Tim says loudly “Please STAND and join us in singing…” before showing lyrics on the next slide.</a:t>
            </a:r>
          </a:p>
          <a:p>
            <a:endParaRPr lang="en-US" dirty="0"/>
          </a:p>
        </p:txBody>
      </p:sp>
    </p:spTree>
    <p:extLst>
      <p:ext uri="{BB962C8B-B14F-4D97-AF65-F5344CB8AC3E}">
        <p14:creationId xmlns:p14="http://schemas.microsoft.com/office/powerpoint/2010/main" val="1446498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44640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Armed Forces Salute when Tim talks about wanting to honor veterans</a:t>
            </a:r>
          </a:p>
        </p:txBody>
      </p:sp>
    </p:spTree>
    <p:extLst>
      <p:ext uri="{BB962C8B-B14F-4D97-AF65-F5344CB8AC3E}">
        <p14:creationId xmlns:p14="http://schemas.microsoft.com/office/powerpoint/2010/main" val="6659500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D893B-4247-CEAF-E53A-AD597D8FD2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CBE594-19C1-2E91-5D6F-4BB870F70F84}"/>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E7D8BA57-A03D-2EE3-797E-6565E0FA91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85707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297EA6-14B0-0EA7-7186-3FD961434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56222A-1FC4-1199-4BD0-22130FFA44D7}"/>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514F4864-7E30-76CA-545D-2DBD01675C9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080226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49E95-4938-3D1A-0B71-F11650926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9FE022-2AFE-DCC7-1F76-2027B9BEA5C4}"/>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F30C800E-BC3C-5688-8A31-AABBDD67F83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5447726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CBDE1-9491-44D4-0367-FB8AD3A58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3ABD96-E82B-726D-7D0B-D0DB0859619A}"/>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5CE1922B-977E-544E-10AC-0620683A5B4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7703181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6480B2-2F04-913D-469F-856F70FE9B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78D7AE-E21D-12BE-0860-8A21F649B668}"/>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3916E803-2948-3560-0625-69A967C392C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20942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460E2-535F-CCE8-2332-921754111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520EE-6F4C-FFB9-2FDE-320A92F825BE}"/>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732E43CF-18CB-7B4A-0298-F6ECA01AB5D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255671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99D37-6E8E-B3E3-A38E-62347FF3DB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377C5-E18F-357C-ABAB-46A724DA0684}"/>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8CE98B1A-4089-9B37-BAF3-D673F22C596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39119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D3D228-D4E8-16A6-73C5-F38901BF04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F5FC34-F3E1-8DB2-886B-FD4D0F6569B6}"/>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1C232202-E260-BD06-98CE-8DC0D882B7B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2205318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E3BEA-9D24-6B9D-803E-A27ABDD624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E03E4-F761-68E9-0EFF-8DD40300FCB4}"/>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5B48AE14-480F-6C37-BF3C-33BBDB89352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9783485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E89B1-3CA6-06A1-7678-7E241450C1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B84E0D-9951-E470-7037-AD3412273ECF}"/>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FCCD37BD-B9D3-11B0-F195-2E38460AEEB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42693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Nothing will be said after this song is over. Move to next slide when you hear applause.</a:t>
            </a:r>
          </a:p>
        </p:txBody>
      </p:sp>
    </p:spTree>
    <p:extLst>
      <p:ext uri="{BB962C8B-B14F-4D97-AF65-F5344CB8AC3E}">
        <p14:creationId xmlns:p14="http://schemas.microsoft.com/office/powerpoint/2010/main" val="9867018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637A9-2C15-3913-79E0-52402DC70A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AE05A-D48D-C5DA-51FE-62C9AB9980BC}"/>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59543113-94FD-8E2E-FA3F-A4F4BAB4D5AA}"/>
              </a:ext>
            </a:extLst>
          </p:cNvPr>
          <p:cNvSpPr>
            <a:spLocks noGrp="1"/>
          </p:cNvSpPr>
          <p:nvPr>
            <p:ph type="body" idx="1"/>
          </p:nvPr>
        </p:nvSpPr>
        <p:spPr/>
        <p:txBody>
          <a:bodyPr/>
          <a:lstStyle/>
          <a:p>
            <a:r>
              <a:rPr lang="en-US" dirty="0"/>
              <a:t>Move to next slide when the last word is sung</a:t>
            </a:r>
          </a:p>
        </p:txBody>
      </p:sp>
    </p:spTree>
    <p:extLst>
      <p:ext uri="{BB962C8B-B14F-4D97-AF65-F5344CB8AC3E}">
        <p14:creationId xmlns:p14="http://schemas.microsoft.com/office/powerpoint/2010/main" val="37742605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78B44-9380-579A-6C58-8C1FDBCE02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E45033-7C82-C871-FFC8-5E54C385C31C}"/>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1C941947-10D7-7CA9-8184-A041A700C94F}"/>
              </a:ext>
            </a:extLst>
          </p:cNvPr>
          <p:cNvSpPr>
            <a:spLocks noGrp="1"/>
          </p:cNvSpPr>
          <p:nvPr>
            <p:ph type="body" idx="1"/>
          </p:nvPr>
        </p:nvSpPr>
        <p:spPr/>
        <p:txBody>
          <a:bodyPr/>
          <a:lstStyle/>
          <a:p>
            <a:r>
              <a:rPr lang="en-US" dirty="0"/>
              <a:t>Move to next slide when the applause has ended</a:t>
            </a:r>
          </a:p>
        </p:txBody>
      </p:sp>
    </p:spTree>
    <p:extLst>
      <p:ext uri="{BB962C8B-B14F-4D97-AF65-F5344CB8AC3E}">
        <p14:creationId xmlns:p14="http://schemas.microsoft.com/office/powerpoint/2010/main" val="16891975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2D9D43-FDB9-5D3E-B000-F257FFDDD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FC4819-53CA-9DAD-6856-BDF965D65385}"/>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CAD2368D-4785-8ADD-BC68-2289AFBD1FF7}"/>
              </a:ext>
            </a:extLst>
          </p:cNvPr>
          <p:cNvSpPr>
            <a:spLocks noGrp="1"/>
          </p:cNvSpPr>
          <p:nvPr>
            <p:ph type="body" idx="1"/>
          </p:nvPr>
        </p:nvSpPr>
        <p:spPr/>
        <p:txBody>
          <a:bodyPr/>
          <a:lstStyle/>
          <a:p>
            <a:r>
              <a:rPr lang="en-US" dirty="0"/>
              <a:t>Tim will talk with the audience for a few minutes. Please leave on this blank slide until he starts to play on his horn.</a:t>
            </a:r>
          </a:p>
        </p:txBody>
      </p:sp>
    </p:spTree>
    <p:extLst>
      <p:ext uri="{BB962C8B-B14F-4D97-AF65-F5344CB8AC3E}">
        <p14:creationId xmlns:p14="http://schemas.microsoft.com/office/powerpoint/2010/main" val="34070337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4A013-02A3-7E26-8E45-11411967A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E77D4F-FF3C-43E0-BB3A-0FA384B70792}"/>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0D02A75F-B426-52CB-58C2-E15BE507C82E}"/>
              </a:ext>
            </a:extLst>
          </p:cNvPr>
          <p:cNvSpPr>
            <a:spLocks noGrp="1"/>
          </p:cNvSpPr>
          <p:nvPr>
            <p:ph type="body" idx="1"/>
          </p:nvPr>
        </p:nvSpPr>
        <p:spPr/>
        <p:txBody>
          <a:bodyPr/>
          <a:lstStyle/>
          <a:p>
            <a:r>
              <a:rPr lang="en-US" dirty="0"/>
              <a:t>Cue the next slide when Tim says, “Please stand and join us in singing…”</a:t>
            </a:r>
          </a:p>
        </p:txBody>
      </p:sp>
    </p:spTree>
    <p:extLst>
      <p:ext uri="{BB962C8B-B14F-4D97-AF65-F5344CB8AC3E}">
        <p14:creationId xmlns:p14="http://schemas.microsoft.com/office/powerpoint/2010/main" val="64123255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097618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11536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586405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231922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88674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after the last word is sung</a:t>
            </a:r>
          </a:p>
        </p:txBody>
      </p:sp>
    </p:spTree>
    <p:extLst>
      <p:ext uri="{BB962C8B-B14F-4D97-AF65-F5344CB8AC3E}">
        <p14:creationId xmlns:p14="http://schemas.microsoft.com/office/powerpoint/2010/main" val="162993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Tim finishes talking.</a:t>
            </a:r>
          </a:p>
        </p:txBody>
      </p:sp>
    </p:spTree>
    <p:extLst>
      <p:ext uri="{BB962C8B-B14F-4D97-AF65-F5344CB8AC3E}">
        <p14:creationId xmlns:p14="http://schemas.microsoft.com/office/powerpoint/2010/main" val="26187045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after final “home.”</a:t>
            </a:r>
          </a:p>
        </p:txBody>
      </p:sp>
    </p:spTree>
    <p:extLst>
      <p:ext uri="{BB962C8B-B14F-4D97-AF65-F5344CB8AC3E}">
        <p14:creationId xmlns:p14="http://schemas.microsoft.com/office/powerpoint/2010/main" val="12251711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3F117-5995-B894-618C-0360E28A88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EE9E76-DD21-B620-236D-B459EBB65A8F}"/>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0FE3C215-8E39-9FFD-B42B-BDE9C7028915}"/>
              </a:ext>
            </a:extLst>
          </p:cNvPr>
          <p:cNvSpPr>
            <a:spLocks noGrp="1"/>
          </p:cNvSpPr>
          <p:nvPr>
            <p:ph type="body" idx="1"/>
          </p:nvPr>
        </p:nvSpPr>
        <p:spPr/>
        <p:txBody>
          <a:bodyPr/>
          <a:lstStyle/>
          <a:p>
            <a:r>
              <a:rPr lang="en-US" dirty="0"/>
              <a:t>Cue next slide after applause is done.</a:t>
            </a:r>
          </a:p>
        </p:txBody>
      </p:sp>
    </p:spTree>
    <p:extLst>
      <p:ext uri="{BB962C8B-B14F-4D97-AF65-F5344CB8AC3E}">
        <p14:creationId xmlns:p14="http://schemas.microsoft.com/office/powerpoint/2010/main" val="215077932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final slide after the applause.</a:t>
            </a:r>
          </a:p>
          <a:p>
            <a:endParaRPr lang="en-US" dirty="0"/>
          </a:p>
        </p:txBody>
      </p:sp>
    </p:spTree>
    <p:extLst>
      <p:ext uri="{BB962C8B-B14F-4D97-AF65-F5344CB8AC3E}">
        <p14:creationId xmlns:p14="http://schemas.microsoft.com/office/powerpoint/2010/main" val="39963935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9897C-C0C4-92B1-6BE3-4733AB30F9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12DE95-2250-694D-270F-1BE7002E7240}"/>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03B53C32-56B3-7C91-A831-73FFB023B23C}"/>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final slide after the applause.</a:t>
            </a:r>
          </a:p>
          <a:p>
            <a:endParaRPr lang="en-US" dirty="0"/>
          </a:p>
        </p:txBody>
      </p:sp>
    </p:spTree>
    <p:extLst>
      <p:ext uri="{BB962C8B-B14F-4D97-AF65-F5344CB8AC3E}">
        <p14:creationId xmlns:p14="http://schemas.microsoft.com/office/powerpoint/2010/main" val="416542401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88A94B-0DCC-52B3-CB31-2FB7537B73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8325FC-4DBA-AF1D-7EF4-8E39551AE698}"/>
              </a:ext>
            </a:extLst>
          </p:cNvPr>
          <p:cNvSpPr>
            <a:spLocks noGrp="1" noRot="1" noChangeAspect="1"/>
          </p:cNvSpPr>
          <p:nvPr>
            <p:ph type="sldImg"/>
          </p:nvPr>
        </p:nvSpPr>
        <p:spPr>
          <a:xfrm>
            <a:off x="2286000" y="514350"/>
            <a:ext cx="4572000" cy="2571750"/>
          </a:xfrm>
        </p:spPr>
      </p:sp>
      <p:sp>
        <p:nvSpPr>
          <p:cNvPr id="3" name="Notes Placeholder 2">
            <a:extLst>
              <a:ext uri="{FF2B5EF4-FFF2-40B4-BE49-F238E27FC236}">
                <a16:creationId xmlns:a16="http://schemas.microsoft.com/office/drawing/2014/main" id="{63196B5A-A8EE-D2CC-A129-FC852F71CAE0}"/>
              </a:ext>
            </a:extLst>
          </p:cNvPr>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Move to final slide after the applause.</a:t>
            </a:r>
          </a:p>
          <a:p>
            <a:endParaRPr lang="en-US" dirty="0"/>
          </a:p>
        </p:txBody>
      </p:sp>
    </p:spTree>
    <p:extLst>
      <p:ext uri="{BB962C8B-B14F-4D97-AF65-F5344CB8AC3E}">
        <p14:creationId xmlns:p14="http://schemas.microsoft.com/office/powerpoint/2010/main" val="126890428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Leave here for remainder of concert. No slides needed for any encore pieces we play. </a:t>
            </a:r>
            <a:r>
              <a:rPr lang="en-US"/>
              <a:t>Thanks!</a:t>
            </a:r>
            <a:endParaRPr lang="en-US" dirty="0"/>
          </a:p>
        </p:txBody>
      </p:sp>
    </p:spTree>
    <p:extLst>
      <p:ext uri="{BB962C8B-B14F-4D97-AF65-F5344CB8AC3E}">
        <p14:creationId xmlns:p14="http://schemas.microsoft.com/office/powerpoint/2010/main" val="2831736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after the applause is done.</a:t>
            </a:r>
          </a:p>
        </p:txBody>
      </p:sp>
    </p:spTree>
    <p:extLst>
      <p:ext uri="{BB962C8B-B14F-4D97-AF65-F5344CB8AC3E}">
        <p14:creationId xmlns:p14="http://schemas.microsoft.com/office/powerpoint/2010/main" val="2202591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0" y="514350"/>
            <a:ext cx="4572000" cy="2571750"/>
          </a:xfrm>
        </p:spPr>
      </p:sp>
      <p:sp>
        <p:nvSpPr>
          <p:cNvPr id="3" name="Notes Placeholder 2"/>
          <p:cNvSpPr>
            <a:spLocks noGrp="1"/>
          </p:cNvSpPr>
          <p:nvPr>
            <p:ph type="body" idx="1"/>
          </p:nvPr>
        </p:nvSpPr>
        <p:spPr/>
        <p:txBody>
          <a:bodyPr/>
          <a:lstStyle/>
          <a:p>
            <a:r>
              <a:rPr lang="en-US" dirty="0"/>
              <a:t>Move to next slide when the applause is done.</a:t>
            </a:r>
          </a:p>
        </p:txBody>
      </p:sp>
    </p:spTree>
    <p:extLst>
      <p:ext uri="{BB962C8B-B14F-4D97-AF65-F5344CB8AC3E}">
        <p14:creationId xmlns:p14="http://schemas.microsoft.com/office/powerpoint/2010/main" val="2512748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accent2"/>
        </a:solidFill>
        <a:effectLst/>
      </p:bgPr>
    </p:bg>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600200" y="2386744"/>
            <a:ext cx="8991600" cy="1645924"/>
          </a:xfrm>
          <a:prstGeom prst="rect">
            <a:avLst/>
          </a:prstGeom>
          <a:ln w="38100"/>
        </p:spPr>
        <p:txBody>
          <a:bodyPr/>
          <a:lstStyle>
            <a:lvl1pPr>
              <a:defRPr sz="3800"/>
            </a:lvl1pPr>
          </a:lstStyle>
          <a:p>
            <a:r>
              <a:t>Title Text</a:t>
            </a:r>
          </a:p>
        </p:txBody>
      </p:sp>
      <p:sp>
        <p:nvSpPr>
          <p:cNvPr id="12" name="Body Level One…"/>
          <p:cNvSpPr txBox="1">
            <a:spLocks noGrp="1"/>
          </p:cNvSpPr>
          <p:nvPr>
            <p:ph type="body" sz="quarter" idx="1"/>
          </p:nvPr>
        </p:nvSpPr>
        <p:spPr>
          <a:xfrm>
            <a:off x="2695194" y="4352544"/>
            <a:ext cx="6801612" cy="1239895"/>
          </a:xfrm>
          <a:prstGeom prst="rect">
            <a:avLst/>
          </a:prstGeom>
        </p:spPr>
        <p:txBody>
          <a:bodyPr/>
          <a:lstStyle>
            <a:lvl1pPr marL="0" indent="0" algn="ctr">
              <a:buClrTx/>
              <a:buSzTx/>
              <a:buFontTx/>
              <a:buNone/>
              <a:defRPr sz="2000">
                <a:solidFill>
                  <a:srgbClr val="FFFFFF"/>
                </a:solidFill>
              </a:defRPr>
            </a:lvl1pPr>
            <a:lvl2pPr marL="0" indent="0" algn="ctr">
              <a:buClrTx/>
              <a:buSzTx/>
              <a:buFontTx/>
              <a:buNone/>
              <a:defRPr sz="2000">
                <a:solidFill>
                  <a:srgbClr val="FFFFFF"/>
                </a:solidFill>
              </a:defRPr>
            </a:lvl2pPr>
            <a:lvl3pPr marL="0" indent="0" algn="ctr">
              <a:buClrTx/>
              <a:buSzTx/>
              <a:buFontTx/>
              <a:buNone/>
              <a:defRPr sz="2000">
                <a:solidFill>
                  <a:srgbClr val="FFFFFF"/>
                </a:solidFill>
              </a:defRPr>
            </a:lvl3pPr>
            <a:lvl4pPr marL="0" indent="0" algn="ctr">
              <a:buClrTx/>
              <a:buSzTx/>
              <a:buFontTx/>
              <a:buNone/>
              <a:defRPr sz="2000">
                <a:solidFill>
                  <a:srgbClr val="FFFFFF"/>
                </a:solidFill>
              </a:defRPr>
            </a:lvl4pPr>
            <a:lvl5pPr marL="0" indent="0" algn="ctr">
              <a:buClrTx/>
              <a:buSzTx/>
              <a:buFont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2231133" y="964691"/>
            <a:ext cx="7729733" cy="1188724"/>
          </a:xfrm>
          <a:prstGeom prst="rect">
            <a:avLst/>
          </a:prstGeom>
        </p:spPr>
        <p:txBody>
          <a:bodyPr/>
          <a:lstStyle>
            <a:lvl1pPr>
              <a:defRPr cap="none">
                <a:latin typeface="Imprint MT Shadow"/>
                <a:ea typeface="Imprint MT Shadow"/>
                <a:cs typeface="Imprint MT Shadow"/>
                <a:sym typeface="Imprint MT Shadow"/>
              </a:defRPr>
            </a:lvl1pPr>
          </a:lstStyle>
          <a:p>
            <a:r>
              <a:t>Title Text</a:t>
            </a:r>
          </a:p>
        </p:txBody>
      </p:sp>
      <p:sp>
        <p:nvSpPr>
          <p:cNvPr id="21" name="Body Level One…"/>
          <p:cNvSpPr txBox="1">
            <a:spLocks noGrp="1"/>
          </p:cNvSpPr>
          <p:nvPr>
            <p:ph type="body" sz="half" idx="1"/>
          </p:nvPr>
        </p:nvSpPr>
        <p:spPr>
          <a:xfrm>
            <a:off x="2231133" y="2638044"/>
            <a:ext cx="7729733" cy="3101983"/>
          </a:xfrm>
          <a:prstGeom prst="rect">
            <a:avLst/>
          </a:prstGeom>
        </p:spPr>
        <p:txBody>
          <a:bodyPr/>
          <a:lstStyle>
            <a:lvl1pPr>
              <a:defRPr>
                <a:latin typeface="Imprint MT Shadow"/>
                <a:ea typeface="Imprint MT Shadow"/>
                <a:cs typeface="Imprint MT Shadow"/>
                <a:sym typeface="Imprint MT Shadow"/>
              </a:defRPr>
            </a:lvl1pPr>
            <a:lvl2pPr>
              <a:defRPr>
                <a:latin typeface="Imprint MT Shadow"/>
                <a:ea typeface="Imprint MT Shadow"/>
                <a:cs typeface="Imprint MT Shadow"/>
                <a:sym typeface="Imprint MT Shadow"/>
              </a:defRPr>
            </a:lvl2pPr>
            <a:lvl3pPr>
              <a:defRPr>
                <a:latin typeface="Imprint MT Shadow"/>
                <a:ea typeface="Imprint MT Shadow"/>
                <a:cs typeface="Imprint MT Shadow"/>
                <a:sym typeface="Imprint MT Shadow"/>
              </a:defRPr>
            </a:lvl3pPr>
            <a:lvl4pPr>
              <a:defRPr>
                <a:latin typeface="Imprint MT Shadow"/>
                <a:ea typeface="Imprint MT Shadow"/>
                <a:cs typeface="Imprint MT Shadow"/>
                <a:sym typeface="Imprint MT Shadow"/>
              </a:defRPr>
            </a:lvl4pPr>
            <a:lvl5pPr>
              <a:defRPr>
                <a:latin typeface="Imprint MT Shadow"/>
                <a:ea typeface="Imprint MT Shadow"/>
                <a:cs typeface="Imprint MT Shadow"/>
                <a:sym typeface="Imprint MT Shadow"/>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bg>
      <p:bgPr>
        <a:solidFill>
          <a:schemeClr val="accent2">
            <a:lumOff val="16690"/>
          </a:schemeClr>
        </a:solidFill>
        <a:effectLst/>
      </p:bgPr>
    </p:bg>
    <p:spTree>
      <p:nvGrpSpPr>
        <p:cNvPr id="1" name=""/>
        <p:cNvGrpSpPr/>
        <p:nvPr/>
      </p:nvGrpSpPr>
      <p:grpSpPr>
        <a:xfrm>
          <a:off x="0" y="0"/>
          <a:ext cx="0" cy="0"/>
          <a:chOff x="0" y="0"/>
          <a:chExt cx="0" cy="0"/>
        </a:xfrm>
      </p:grpSpPr>
      <p:sp>
        <p:nvSpPr>
          <p:cNvPr id="29" name="Click to edit master title style"/>
          <p:cNvSpPr txBox="1">
            <a:spLocks noGrp="1"/>
          </p:cNvSpPr>
          <p:nvPr>
            <p:ph type="title" hasCustomPrompt="1"/>
          </p:nvPr>
        </p:nvSpPr>
        <p:spPr>
          <a:xfrm>
            <a:off x="1600200" y="2386744"/>
            <a:ext cx="8991600" cy="1645924"/>
          </a:xfrm>
          <a:prstGeom prst="rect">
            <a:avLst/>
          </a:prstGeom>
          <a:ln w="38100"/>
        </p:spPr>
        <p:txBody>
          <a:bodyPr/>
          <a:lstStyle>
            <a:lvl1pPr>
              <a:defRPr sz="3800" cap="none">
                <a:latin typeface="Imprint MT Shadow"/>
                <a:ea typeface="Imprint MT Shadow"/>
                <a:cs typeface="Imprint MT Shadow"/>
                <a:sym typeface="Imprint MT Shadow"/>
              </a:defRPr>
            </a:lvl1pPr>
          </a:lstStyle>
          <a:p>
            <a:r>
              <a:t>Click to edit master title style</a:t>
            </a:r>
          </a:p>
        </p:txBody>
      </p:sp>
      <p:sp>
        <p:nvSpPr>
          <p:cNvPr id="30" name="Body Level One…"/>
          <p:cNvSpPr txBox="1">
            <a:spLocks noGrp="1"/>
          </p:cNvSpPr>
          <p:nvPr>
            <p:ph type="body" sz="quarter" idx="1"/>
          </p:nvPr>
        </p:nvSpPr>
        <p:spPr>
          <a:xfrm>
            <a:off x="2695194" y="4352464"/>
            <a:ext cx="6801612" cy="1265086"/>
          </a:xfrm>
          <a:prstGeom prst="rect">
            <a:avLst/>
          </a:prstGeom>
        </p:spPr>
        <p:txBody>
          <a:bodyPr/>
          <a:lstStyle>
            <a:lvl1pPr marL="0" indent="0" algn="ctr">
              <a:buClrTx/>
              <a:buSzTx/>
              <a:buFontTx/>
              <a:buNone/>
              <a:defRPr sz="2000">
                <a:solidFill>
                  <a:srgbClr val="FFFFFF"/>
                </a:solidFill>
              </a:defRPr>
            </a:lvl1pPr>
            <a:lvl2pPr marL="0" indent="0" algn="ctr">
              <a:buClrTx/>
              <a:buSzTx/>
              <a:buFontTx/>
              <a:buNone/>
              <a:defRPr sz="2000">
                <a:solidFill>
                  <a:srgbClr val="FFFFFF"/>
                </a:solidFill>
              </a:defRPr>
            </a:lvl2pPr>
            <a:lvl3pPr marL="0" indent="0" algn="ctr">
              <a:buClrTx/>
              <a:buSzTx/>
              <a:buFontTx/>
              <a:buNone/>
              <a:defRPr sz="2000">
                <a:solidFill>
                  <a:srgbClr val="FFFFFF"/>
                </a:solidFill>
              </a:defRPr>
            </a:lvl3pPr>
            <a:lvl4pPr marL="0" indent="0" algn="ctr">
              <a:buClrTx/>
              <a:buSzTx/>
              <a:buFontTx/>
              <a:buNone/>
              <a:defRPr sz="2000">
                <a:solidFill>
                  <a:srgbClr val="FFFFFF"/>
                </a:solidFill>
              </a:defRPr>
            </a:lvl4pPr>
            <a:lvl5pPr marL="0" indent="0" algn="ctr">
              <a:buClrTx/>
              <a:buSzTx/>
              <a:buFont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Click to edit master title style"/>
          <p:cNvSpPr txBox="1">
            <a:spLocks noGrp="1"/>
          </p:cNvSpPr>
          <p:nvPr>
            <p:ph type="title" hasCustomPrompt="1"/>
          </p:nvPr>
        </p:nvSpPr>
        <p:spPr>
          <a:xfrm>
            <a:off x="2231133" y="964691"/>
            <a:ext cx="7729733" cy="1188724"/>
          </a:xfrm>
          <a:prstGeom prst="rect">
            <a:avLst/>
          </a:prstGeom>
        </p:spPr>
        <p:txBody>
          <a:bodyPr/>
          <a:lstStyle>
            <a:lvl1pPr>
              <a:defRPr cap="none"/>
            </a:lvl1pPr>
          </a:lstStyle>
          <a:p>
            <a:r>
              <a:t>Click to edit master title style</a:t>
            </a:r>
          </a:p>
        </p:txBody>
      </p:sp>
      <p:sp>
        <p:nvSpPr>
          <p:cNvPr id="39" name="Body Level One…"/>
          <p:cNvSpPr txBox="1">
            <a:spLocks noGrp="1"/>
          </p:cNvSpPr>
          <p:nvPr>
            <p:ph type="body" sz="quarter" idx="1"/>
          </p:nvPr>
        </p:nvSpPr>
        <p:spPr>
          <a:xfrm>
            <a:off x="1581911" y="2638044"/>
            <a:ext cx="4271773" cy="3101982"/>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Body Level One…"/>
          <p:cNvSpPr txBox="1">
            <a:spLocks noGrp="1"/>
          </p:cNvSpPr>
          <p:nvPr>
            <p:ph type="body" sz="quarter" idx="1"/>
          </p:nvPr>
        </p:nvSpPr>
        <p:spPr>
          <a:xfrm>
            <a:off x="1583436" y="2313433"/>
            <a:ext cx="4270248" cy="704088"/>
          </a:xfrm>
          <a:prstGeom prst="rect">
            <a:avLst/>
          </a:prstGeom>
        </p:spPr>
        <p:txBody>
          <a:bodyPr anchor="b"/>
          <a:lstStyle>
            <a:lvl1pPr marL="0" indent="0" algn="ctr">
              <a:buClrTx/>
              <a:buSzTx/>
              <a:buFontTx/>
              <a:buNone/>
              <a:defRPr sz="1900" cap="all" spc="100">
                <a:solidFill>
                  <a:srgbClr val="868686"/>
                </a:solidFill>
              </a:defRPr>
            </a:lvl1pPr>
            <a:lvl2pPr marL="0" indent="0" algn="ctr">
              <a:buClrTx/>
              <a:buSzTx/>
              <a:buFontTx/>
              <a:buNone/>
              <a:defRPr sz="1900" cap="all" spc="100">
                <a:solidFill>
                  <a:srgbClr val="868686"/>
                </a:solidFill>
              </a:defRPr>
            </a:lvl2pPr>
            <a:lvl3pPr marL="0" indent="0" algn="ctr">
              <a:buClrTx/>
              <a:buSzTx/>
              <a:buFontTx/>
              <a:buNone/>
              <a:defRPr sz="1900" cap="all" spc="100">
                <a:solidFill>
                  <a:srgbClr val="868686"/>
                </a:solidFill>
              </a:defRPr>
            </a:lvl3pPr>
            <a:lvl4pPr marL="0" indent="0" algn="ctr">
              <a:buClrTx/>
              <a:buSzTx/>
              <a:buFontTx/>
              <a:buNone/>
              <a:defRPr sz="1900" cap="all" spc="100">
                <a:solidFill>
                  <a:srgbClr val="868686"/>
                </a:solidFill>
              </a:defRPr>
            </a:lvl4pPr>
            <a:lvl5pPr marL="0" indent="0" algn="ctr">
              <a:buClrTx/>
              <a:buSzTx/>
              <a:buFontTx/>
              <a:buNone/>
              <a:defRPr sz="1900" cap="all" spc="100">
                <a:solidFill>
                  <a:srgbClr val="868686"/>
                </a:solidFill>
              </a:defRPr>
            </a:lvl5pPr>
          </a:lstStyle>
          <a:p>
            <a:r>
              <a:t>Body Level One</a:t>
            </a:r>
          </a:p>
          <a:p>
            <a:pPr lvl="1"/>
            <a:r>
              <a:t>Body Level Two</a:t>
            </a:r>
          </a:p>
          <a:p>
            <a:pPr lvl="2"/>
            <a:r>
              <a:t>Body Level Three</a:t>
            </a:r>
          </a:p>
          <a:p>
            <a:pPr lvl="3"/>
            <a:r>
              <a:t>Body Level Four</a:t>
            </a:r>
          </a:p>
          <a:p>
            <a:pPr lvl="4"/>
            <a:r>
              <a:t>Body Level Five</a:t>
            </a:r>
          </a:p>
        </p:txBody>
      </p:sp>
      <p:sp>
        <p:nvSpPr>
          <p:cNvPr id="48" name="Text Placeholder 4"/>
          <p:cNvSpPr>
            <a:spLocks noGrp="1"/>
          </p:cNvSpPr>
          <p:nvPr>
            <p:ph type="body" sz="quarter" idx="21"/>
          </p:nvPr>
        </p:nvSpPr>
        <p:spPr>
          <a:xfrm>
            <a:off x="6338315" y="2313433"/>
            <a:ext cx="4270250" cy="704091"/>
          </a:xfrm>
          <a:prstGeom prst="rect">
            <a:avLst/>
          </a:prstGeom>
        </p:spPr>
        <p:txBody>
          <a:bodyPr anchor="b"/>
          <a:lstStyle/>
          <a:p>
            <a:endParaRPr/>
          </a:p>
        </p:txBody>
      </p:sp>
      <p:sp>
        <p:nvSpPr>
          <p:cNvPr id="49" name="Click to edit master title style"/>
          <p:cNvSpPr txBox="1">
            <a:spLocks noGrp="1"/>
          </p:cNvSpPr>
          <p:nvPr>
            <p:ph type="title" hasCustomPrompt="1"/>
          </p:nvPr>
        </p:nvSpPr>
        <p:spPr>
          <a:xfrm>
            <a:off x="2231133" y="964691"/>
            <a:ext cx="7729733" cy="1188724"/>
          </a:xfrm>
          <a:prstGeom prst="rect">
            <a:avLst/>
          </a:prstGeom>
        </p:spPr>
        <p:txBody>
          <a:bodyPr/>
          <a:lstStyle>
            <a:lvl1pPr>
              <a:defRPr cap="none"/>
            </a:lvl1pPr>
          </a:lstStyle>
          <a:p>
            <a:r>
              <a:t>Click to edit master title style</a:t>
            </a: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Click to edit master title style"/>
          <p:cNvSpPr txBox="1">
            <a:spLocks noGrp="1"/>
          </p:cNvSpPr>
          <p:nvPr>
            <p:ph type="title" hasCustomPrompt="1"/>
          </p:nvPr>
        </p:nvSpPr>
        <p:spPr>
          <a:xfrm>
            <a:off x="1524000" y="2057400"/>
            <a:ext cx="8988553" cy="2743200"/>
          </a:xfrm>
          <a:prstGeom prst="rect">
            <a:avLst/>
          </a:prstGeom>
        </p:spPr>
        <p:txBody>
          <a:bodyPr/>
          <a:lstStyle>
            <a:lvl1pPr>
              <a:lnSpc>
                <a:spcPct val="100000"/>
              </a:lnSpc>
              <a:spcBef>
                <a:spcPts val="1000"/>
              </a:spcBef>
              <a:defRPr sz="3200" cap="none">
                <a:latin typeface="Imprint MT Shadow"/>
                <a:ea typeface="Imprint MT Shadow"/>
                <a:cs typeface="Imprint MT Shadow"/>
                <a:sym typeface="Imprint MT Shadow"/>
              </a:defRPr>
            </a:lvl1pPr>
          </a:lstStyle>
          <a:p>
            <a:r>
              <a:t>Click to edit master title style</a:t>
            </a:r>
          </a:p>
        </p:txBody>
      </p:sp>
      <p:sp>
        <p:nvSpPr>
          <p:cNvPr id="58" name="Slide Number"/>
          <p:cNvSpPr txBox="1">
            <a:spLocks noGrp="1"/>
          </p:cNvSpPr>
          <p:nvPr>
            <p:ph type="sldNum" sz="quarter" idx="2"/>
          </p:nvPr>
        </p:nvSpPr>
        <p:spPr>
          <a:xfrm>
            <a:off x="8737600" y="6255512"/>
            <a:ext cx="2844800" cy="20167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0">
    <p:bg>
      <p:bgPr>
        <a:solidFill>
          <a:srgbClr val="000000"/>
        </a:solidFill>
        <a:effectLst/>
      </p:bgPr>
    </p:bg>
    <p:spTree>
      <p:nvGrpSpPr>
        <p:cNvPr id="1" name=""/>
        <p:cNvGrpSpPr/>
        <p:nvPr/>
      </p:nvGrpSpPr>
      <p:grpSpPr>
        <a:xfrm>
          <a:off x="0" y="0"/>
          <a:ext cx="0" cy="0"/>
          <a:chOff x="0" y="0"/>
          <a:chExt cx="0" cy="0"/>
        </a:xfrm>
      </p:grpSpPr>
      <p:sp>
        <p:nvSpPr>
          <p:cNvPr id="65" name="Click to edit master title style"/>
          <p:cNvSpPr txBox="1">
            <a:spLocks noGrp="1"/>
          </p:cNvSpPr>
          <p:nvPr>
            <p:ph type="title" hasCustomPrompt="1"/>
          </p:nvPr>
        </p:nvSpPr>
        <p:spPr>
          <a:xfrm>
            <a:off x="1524000" y="2057400"/>
            <a:ext cx="8988553" cy="2743200"/>
          </a:xfrm>
          <a:prstGeom prst="rect">
            <a:avLst/>
          </a:prstGeom>
        </p:spPr>
        <p:txBody>
          <a:bodyPr/>
          <a:lstStyle>
            <a:lvl1pPr>
              <a:lnSpc>
                <a:spcPct val="100000"/>
              </a:lnSpc>
              <a:spcBef>
                <a:spcPts val="1000"/>
              </a:spcBef>
              <a:defRPr sz="3200" cap="none">
                <a:latin typeface="Imprint MT Shadow"/>
                <a:ea typeface="Imprint MT Shadow"/>
                <a:cs typeface="Imprint MT Shadow"/>
                <a:sym typeface="Imprint MT Shadow"/>
              </a:defRPr>
            </a:lvl1pPr>
          </a:lstStyle>
          <a:p>
            <a:r>
              <a:t>Click to edit master title style</a:t>
            </a:r>
          </a:p>
        </p:txBody>
      </p:sp>
      <p:sp>
        <p:nvSpPr>
          <p:cNvPr id="66" name="Slide Number"/>
          <p:cNvSpPr txBox="1">
            <a:spLocks noGrp="1"/>
          </p:cNvSpPr>
          <p:nvPr>
            <p:ph type="sldNum" sz="quarter" idx="2"/>
          </p:nvPr>
        </p:nvSpPr>
        <p:spPr>
          <a:xfrm>
            <a:off x="8737600" y="6255512"/>
            <a:ext cx="2844800" cy="20167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0" name="Rectangle 25"/>
          <p:cNvSpPr/>
          <p:nvPr/>
        </p:nvSpPr>
        <p:spPr>
          <a:xfrm>
            <a:off x="0" y="0"/>
            <a:ext cx="6096000" cy="6858000"/>
          </a:xfrm>
          <a:prstGeom prst="rect">
            <a:avLst/>
          </a:prstGeom>
          <a:solidFill>
            <a:schemeClr val="accent2"/>
          </a:solidFill>
          <a:ln w="12700">
            <a:miter lim="400000"/>
          </a:ln>
        </p:spPr>
        <p:txBody>
          <a:bodyPr lIns="45718" tIns="45718" rIns="45718" bIns="45718"/>
          <a:lstStyle/>
          <a:p>
            <a:pPr>
              <a:defRPr>
                <a:latin typeface="Gill Sans MT"/>
                <a:ea typeface="Gill Sans MT"/>
                <a:cs typeface="Gill Sans MT"/>
                <a:sym typeface="Gill Sans MT"/>
              </a:defRPr>
            </a:pPr>
            <a:endParaRPr/>
          </a:p>
        </p:txBody>
      </p:sp>
      <p:sp>
        <p:nvSpPr>
          <p:cNvPr id="81" name="Click to edit master title style"/>
          <p:cNvSpPr txBox="1">
            <a:spLocks noGrp="1"/>
          </p:cNvSpPr>
          <p:nvPr>
            <p:ph type="title" hasCustomPrompt="1"/>
          </p:nvPr>
        </p:nvSpPr>
        <p:spPr>
          <a:xfrm>
            <a:off x="804672" y="2243826"/>
            <a:ext cx="4486656" cy="1141501"/>
          </a:xfrm>
          <a:prstGeom prst="rect">
            <a:avLst/>
          </a:prstGeom>
        </p:spPr>
        <p:txBody>
          <a:bodyPr/>
          <a:lstStyle>
            <a:lvl1pPr>
              <a:defRPr sz="2200" cap="none"/>
            </a:lvl1pPr>
          </a:lstStyle>
          <a:p>
            <a:r>
              <a:t>Click to edit master title style</a:t>
            </a:r>
          </a:p>
        </p:txBody>
      </p:sp>
      <p:sp>
        <p:nvSpPr>
          <p:cNvPr id="82" name="Body Level One…"/>
          <p:cNvSpPr txBox="1">
            <a:spLocks noGrp="1"/>
          </p:cNvSpPr>
          <p:nvPr>
            <p:ph type="body" sz="half" idx="1"/>
          </p:nvPr>
        </p:nvSpPr>
        <p:spPr>
          <a:xfrm>
            <a:off x="6736080" y="804672"/>
            <a:ext cx="4815844" cy="5248656"/>
          </a:xfrm>
          <a:prstGeom prst="rect">
            <a:avLst/>
          </a:prstGeom>
        </p:spPr>
        <p:txBody>
          <a:bodyPr/>
          <a:lstStyle>
            <a:lvl1pPr>
              <a:defRPr sz="1900">
                <a:solidFill>
                  <a:srgbClr val="000000"/>
                </a:solidFill>
              </a:defRPr>
            </a:lvl1pPr>
            <a:lvl2pPr marL="500062" indent="-271460">
              <a:defRPr sz="1900">
                <a:solidFill>
                  <a:srgbClr val="000000"/>
                </a:solidFill>
              </a:defRPr>
            </a:lvl2pPr>
            <a:lvl3pPr marL="728662" indent="-271462">
              <a:defRPr sz="1900">
                <a:solidFill>
                  <a:srgbClr val="000000"/>
                </a:solidFill>
              </a:defRPr>
            </a:lvl3pPr>
            <a:lvl4pPr marL="957262" indent="-271462">
              <a:defRPr sz="1900">
                <a:solidFill>
                  <a:srgbClr val="000000"/>
                </a:solidFill>
              </a:defRPr>
            </a:lvl4pPr>
            <a:lvl5pPr marL="1185862" indent="-271462">
              <a:defRPr sz="19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83" name="Text Placeholder 3"/>
          <p:cNvSpPr>
            <a:spLocks noGrp="1"/>
          </p:cNvSpPr>
          <p:nvPr>
            <p:ph type="body" sz="quarter" idx="21"/>
          </p:nvPr>
        </p:nvSpPr>
        <p:spPr>
          <a:xfrm>
            <a:off x="1115565" y="3549917"/>
            <a:ext cx="3794764" cy="2194039"/>
          </a:xfrm>
          <a:prstGeom prst="rect">
            <a:avLst/>
          </a:prstGeom>
        </p:spPr>
        <p:txBody>
          <a:bodyPr/>
          <a:lstStyle/>
          <a:p>
            <a:endParaRPr/>
          </a:p>
        </p:txBody>
      </p:sp>
      <p:sp>
        <p:nvSpPr>
          <p:cNvPr id="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1" name="Rectangle 17"/>
          <p:cNvSpPr/>
          <p:nvPr/>
        </p:nvSpPr>
        <p:spPr>
          <a:xfrm>
            <a:off x="-4" y="0"/>
            <a:ext cx="6096007" cy="6858000"/>
          </a:xfrm>
          <a:prstGeom prst="rect">
            <a:avLst/>
          </a:prstGeom>
          <a:solidFill>
            <a:schemeClr val="accent2"/>
          </a:solidFill>
          <a:ln w="12700">
            <a:miter lim="400000"/>
          </a:ln>
        </p:spPr>
        <p:txBody>
          <a:bodyPr lIns="45718" tIns="45718" rIns="45718" bIns="45718"/>
          <a:lstStyle/>
          <a:p>
            <a:pPr>
              <a:defRPr>
                <a:latin typeface="Gill Sans MT"/>
                <a:ea typeface="Gill Sans MT"/>
                <a:cs typeface="Gill Sans MT"/>
                <a:sym typeface="Gill Sans MT"/>
              </a:defRPr>
            </a:pPr>
            <a:endParaRPr/>
          </a:p>
        </p:txBody>
      </p:sp>
      <p:sp>
        <p:nvSpPr>
          <p:cNvPr id="92" name="Click to edit master title style"/>
          <p:cNvSpPr txBox="1">
            <a:spLocks noGrp="1"/>
          </p:cNvSpPr>
          <p:nvPr>
            <p:ph type="title" hasCustomPrompt="1"/>
          </p:nvPr>
        </p:nvSpPr>
        <p:spPr>
          <a:xfrm>
            <a:off x="808522" y="2243826"/>
            <a:ext cx="4495001" cy="1134643"/>
          </a:xfrm>
          <a:prstGeom prst="rect">
            <a:avLst/>
          </a:prstGeom>
        </p:spPr>
        <p:txBody>
          <a:bodyPr/>
          <a:lstStyle>
            <a:lvl1pPr>
              <a:defRPr sz="2200" cap="none"/>
            </a:lvl1pPr>
          </a:lstStyle>
          <a:p>
            <a:r>
              <a:t>Click to edit master title style</a:t>
            </a:r>
          </a:p>
        </p:txBody>
      </p:sp>
      <p:sp>
        <p:nvSpPr>
          <p:cNvPr id="93" name="Picture Placeholder 2"/>
          <p:cNvSpPr>
            <a:spLocks noGrp="1"/>
          </p:cNvSpPr>
          <p:nvPr>
            <p:ph type="pic" idx="21"/>
          </p:nvPr>
        </p:nvSpPr>
        <p:spPr>
          <a:xfrm>
            <a:off x="6095998" y="0"/>
            <a:ext cx="6102099" cy="6858000"/>
          </a:xfrm>
          <a:prstGeom prst="rect">
            <a:avLst/>
          </a:prstGeom>
        </p:spPr>
        <p:txBody>
          <a:bodyPr lIns="91439" tIns="45719" rIns="91439" bIns="45719">
            <a:noAutofit/>
          </a:bodyPr>
          <a:lstStyle/>
          <a:p>
            <a:endParaRPr/>
          </a:p>
        </p:txBody>
      </p:sp>
      <p:sp>
        <p:nvSpPr>
          <p:cNvPr id="94" name="Body Level One…"/>
          <p:cNvSpPr txBox="1">
            <a:spLocks noGrp="1"/>
          </p:cNvSpPr>
          <p:nvPr>
            <p:ph type="body" sz="quarter" idx="1"/>
          </p:nvPr>
        </p:nvSpPr>
        <p:spPr>
          <a:xfrm>
            <a:off x="1115566" y="3549917"/>
            <a:ext cx="3794763" cy="2194039"/>
          </a:xfrm>
          <a:prstGeom prst="rect">
            <a:avLst/>
          </a:prstGeom>
        </p:spPr>
        <p:txBody>
          <a:bodyPr/>
          <a:lstStyle>
            <a:lvl1pPr marL="0" indent="0" algn="ctr">
              <a:buClrTx/>
              <a:buSzTx/>
              <a:buFontTx/>
              <a:buNone/>
              <a:defRPr sz="1500">
                <a:solidFill>
                  <a:srgbClr val="FFFFFF"/>
                </a:solidFill>
              </a:defRPr>
            </a:lvl1pPr>
            <a:lvl2pPr marL="0" indent="0" algn="ctr">
              <a:buClrTx/>
              <a:buSzTx/>
              <a:buFontTx/>
              <a:buNone/>
              <a:defRPr sz="1500">
                <a:solidFill>
                  <a:srgbClr val="FFFFFF"/>
                </a:solidFill>
              </a:defRPr>
            </a:lvl2pPr>
            <a:lvl3pPr marL="0" indent="0" algn="ctr">
              <a:buClrTx/>
              <a:buSzTx/>
              <a:buFontTx/>
              <a:buNone/>
              <a:defRPr sz="1500">
                <a:solidFill>
                  <a:srgbClr val="FFFFFF"/>
                </a:solidFill>
              </a:defRPr>
            </a:lvl3pPr>
            <a:lvl4pPr marL="0" indent="0" algn="ctr">
              <a:buClrTx/>
              <a:buSzTx/>
              <a:buFontTx/>
              <a:buNone/>
              <a:defRPr sz="1500">
                <a:solidFill>
                  <a:srgbClr val="FFFFFF"/>
                </a:solidFill>
              </a:defRPr>
            </a:lvl4pPr>
            <a:lvl5pPr marL="0" indent="0" algn="ctr">
              <a:buClrTx/>
              <a:buSzTx/>
              <a:buFontTx/>
              <a:buNone/>
              <a:defRPr sz="15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826683" y="1371600"/>
            <a:ext cx="9753601" cy="465138"/>
          </a:xfrm>
          <a:prstGeom prst="rect">
            <a:avLst/>
          </a:prstGeom>
          <a:solidFill>
            <a:srgbClr val="FFFFFF"/>
          </a:solidFill>
          <a:ln w="31750" cap="sq">
            <a:solidFill>
              <a:srgbClr val="40404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82879" tIns="182879" rIns="182879" bIns="182879" anchor="ctr">
            <a:normAutofit/>
          </a:bodyPr>
          <a:lstStyle/>
          <a:p>
            <a:r>
              <a:t>Title Text</a:t>
            </a:r>
          </a:p>
        </p:txBody>
      </p:sp>
      <p:sp>
        <p:nvSpPr>
          <p:cNvPr id="3" name="Body Level One…"/>
          <p:cNvSpPr txBox="1">
            <a:spLocks noGrp="1"/>
          </p:cNvSpPr>
          <p:nvPr>
            <p:ph type="body" idx="1"/>
          </p:nvPr>
        </p:nvSpPr>
        <p:spPr>
          <a:xfrm>
            <a:off x="6805083" y="2438400"/>
            <a:ext cx="4775201" cy="4419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0758922" y="6299962"/>
            <a:ext cx="365764" cy="201677"/>
          </a:xfrm>
          <a:prstGeom prst="rect">
            <a:avLst/>
          </a:prstGeom>
          <a:solidFill>
            <a:srgbClr val="1D1D1D">
              <a:alpha val="70000"/>
            </a:srgbClr>
          </a:solidFill>
          <a:ln w="12700">
            <a:miter lim="400000"/>
          </a:ln>
        </p:spPr>
        <p:txBody>
          <a:bodyPr lIns="18288" tIns="18288" rIns="18288" bIns="18288" anchor="ctr">
            <a:spAutoFit/>
          </a:bodyPr>
          <a:lstStyle>
            <a:lvl1pPr algn="ctr">
              <a:defRPr sz="1100">
                <a:solidFill>
                  <a:srgbClr val="FFFFFF"/>
                </a:solidFill>
                <a:latin typeface="Gill Sans MT"/>
                <a:ea typeface="Gill Sans MT"/>
                <a:cs typeface="Gill Sans MT"/>
                <a:sym typeface="Gill Sans M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Lst>
  <p:transition spd="med"/>
  <p:txStyles>
    <p:titleStyle>
      <a:lvl1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1pPr>
      <a:lvl2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2pPr>
      <a:lvl3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3pPr>
      <a:lvl4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4pPr>
      <a:lvl5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5pPr>
      <a:lvl6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6pPr>
      <a:lvl7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7pPr>
      <a:lvl8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8pPr>
      <a:lvl9pPr marL="0" marR="0" indent="0" algn="ctr" defTabSz="914400" rtl="0" latinLnBrk="0">
        <a:lnSpc>
          <a:spcPct val="90000"/>
        </a:lnSpc>
        <a:spcBef>
          <a:spcPts val="0"/>
        </a:spcBef>
        <a:spcAft>
          <a:spcPts val="0"/>
        </a:spcAft>
        <a:buClrTx/>
        <a:buSzTx/>
        <a:buFontTx/>
        <a:buNone/>
        <a:tabLst/>
        <a:defRPr sz="2800" b="0" i="0" u="none" strike="noStrike" cap="all" spc="200" baseline="0">
          <a:solidFill>
            <a:srgbClr val="262626"/>
          </a:solidFill>
          <a:uFillTx/>
          <a:latin typeface="Gill Sans MT"/>
          <a:ea typeface="Gill Sans MT"/>
          <a:cs typeface="Gill Sans MT"/>
          <a:sym typeface="Gill Sans MT"/>
        </a:defRPr>
      </a:lvl9pPr>
    </p:titleStyle>
    <p:bodyStyle>
      <a:lvl1pPr marL="228600" marR="0" indent="-228600"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1pPr>
      <a:lvl2pPr marL="4857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2pPr>
      <a:lvl3pPr marL="7143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3pPr>
      <a:lvl4pPr marL="9429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4pPr>
      <a:lvl5pPr marL="117157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5pPr>
      <a:lvl6pPr marL="1341437"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6pPr>
      <a:lvl7pPr marL="1512887"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7pPr>
      <a:lvl8pPr marL="1685925"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8pPr>
      <a:lvl9pPr marL="1911350" marR="0" indent="-257175" algn="l" defTabSz="914400" rtl="0" latinLnBrk="0">
        <a:lnSpc>
          <a:spcPct val="100000"/>
        </a:lnSpc>
        <a:spcBef>
          <a:spcPts val="1000"/>
        </a:spcBef>
        <a:spcAft>
          <a:spcPts val="0"/>
        </a:spcAft>
        <a:buClr>
          <a:schemeClr val="accent2"/>
        </a:buClr>
        <a:buSzPct val="100000"/>
        <a:buFont typeface="Arial"/>
        <a:buChar char="•"/>
        <a:tabLst/>
        <a:defRPr sz="1800" b="0" i="0" u="none" strike="noStrike" cap="none" spc="0" baseline="0">
          <a:solidFill>
            <a:srgbClr val="262626"/>
          </a:solidFill>
          <a:uFillTx/>
          <a:latin typeface="Gill Sans MT"/>
          <a:ea typeface="Gill Sans MT"/>
          <a:cs typeface="Gill Sans MT"/>
          <a:sym typeface="Gill Sans MT"/>
        </a:defRPr>
      </a:lvl9pPr>
    </p:bodyStyle>
    <p:otherStyle>
      <a:lvl1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1pPr>
      <a:lvl2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2pPr>
      <a:lvl3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3pPr>
      <a:lvl4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4pPr>
      <a:lvl5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5pPr>
      <a:lvl6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6pPr>
      <a:lvl7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7pPr>
      <a:lvl8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8pPr>
      <a:lvl9pPr marL="0" marR="0" indent="0" algn="ctr" defTabSz="914400" rtl="0" latinLnBrk="0">
        <a:lnSpc>
          <a:spcPct val="100000"/>
        </a:lnSpc>
        <a:spcBef>
          <a:spcPts val="0"/>
        </a:spcBef>
        <a:spcAft>
          <a:spcPts val="0"/>
        </a:spcAft>
        <a:buClrTx/>
        <a:buSzTx/>
        <a:buFontTx/>
        <a:buNone/>
        <a:tabLst/>
        <a:defRPr sz="1100" b="0" i="0" u="none" strike="noStrike" cap="none" spc="0" baseline="0">
          <a:solidFill>
            <a:schemeClr val="tx1"/>
          </a:solidFill>
          <a:uFillTx/>
          <a:latin typeface="+mn-lt"/>
          <a:ea typeface="+mn-ea"/>
          <a:cs typeface="+mn-cs"/>
          <a:sym typeface="Gill Sans M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hyperlink" Target="https://pxhere.com/en/photo/87434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hyperlink" Target="https://pxhere.com/en/photo/87434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hyperlink" Target="https://pxhere.com/en/photo/874341"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black suits&#10;&#10;Description automatically generated">
            <a:extLst>
              <a:ext uri="{FF2B5EF4-FFF2-40B4-BE49-F238E27FC236}">
                <a16:creationId xmlns:a16="http://schemas.microsoft.com/office/drawing/2014/main" id="{6F2C04AA-B5BA-54A6-610F-239039BA80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8632"/>
            <a:ext cx="12091987" cy="7815263"/>
          </a:xfrm>
          <a:prstGeom prst="rect">
            <a:avLst/>
          </a:prstGeom>
        </p:spPr>
      </p:pic>
      <p:sp>
        <p:nvSpPr>
          <p:cNvPr id="105" name="Title 1"/>
          <p:cNvSpPr txBox="1">
            <a:spLocks noGrp="1"/>
          </p:cNvSpPr>
          <p:nvPr>
            <p:ph type="ctrTitle"/>
          </p:nvPr>
        </p:nvSpPr>
        <p:spPr>
          <a:xfrm>
            <a:off x="1600200" y="4882808"/>
            <a:ext cx="8991600" cy="1645924"/>
          </a:xfrm>
          <a:prstGeom prst="rect">
            <a:avLst/>
          </a:prstGeom>
          <a:solidFill>
            <a:srgbClr val="000000">
              <a:alpha val="60000"/>
            </a:srgbClr>
          </a:solidFill>
          <a:ln>
            <a:solidFill>
              <a:srgbClr val="FFFFFF"/>
            </a:solidFill>
          </a:ln>
        </p:spPr>
        <p:txBody>
          <a:bodyPr/>
          <a:lstStyle/>
          <a:p>
            <a:pPr defTabSz="542145">
              <a:defRPr sz="4100" spc="0">
                <a:solidFill>
                  <a:srgbClr val="FFFFFF"/>
                </a:solidFill>
                <a:latin typeface="Imprint MT Shadow"/>
                <a:ea typeface="Imprint MT Shadow"/>
                <a:cs typeface="Imprint MT Shadow"/>
                <a:sym typeface="Imprint MT Shadow"/>
              </a:defRPr>
            </a:pPr>
            <a:r>
              <a:t>Tim Zimmerman &amp;</a:t>
            </a:r>
            <a:br/>
            <a:r>
              <a:t>The King’s Brass</a:t>
            </a:r>
          </a:p>
        </p:txBody>
      </p:sp>
      <p:pic>
        <p:nvPicPr>
          <p:cNvPr id="106" name="Picture 4" descr="Picture 4"/>
          <p:cNvPicPr>
            <a:picLocks noChangeAspect="1"/>
          </p:cNvPicPr>
          <p:nvPr/>
        </p:nvPicPr>
        <p:blipFill>
          <a:blip r:embed="rId4"/>
          <a:stretch>
            <a:fillRect/>
          </a:stretch>
        </p:blipFill>
        <p:spPr>
          <a:xfrm>
            <a:off x="9580854" y="0"/>
            <a:ext cx="2021891" cy="135379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0D11F7-9FE1-D0AE-604B-BA9EEEEACFEB}"/>
            </a:ext>
          </a:extLst>
        </p:cNvPr>
        <p:cNvGrpSpPr/>
        <p:nvPr/>
      </p:nvGrpSpPr>
      <p:grpSpPr>
        <a:xfrm>
          <a:off x="0" y="0"/>
          <a:ext cx="0" cy="0"/>
          <a:chOff x="0" y="0"/>
          <a:chExt cx="0" cy="0"/>
        </a:xfrm>
      </p:grpSpPr>
      <p:pic>
        <p:nvPicPr>
          <p:cNvPr id="3" name="Picture 2" descr="A close-up of a piano keys&#10;&#10;Description automatically generated">
            <a:extLst>
              <a:ext uri="{FF2B5EF4-FFF2-40B4-BE49-F238E27FC236}">
                <a16:creationId xmlns:a16="http://schemas.microsoft.com/office/drawing/2014/main" id="{7A6B8481-00E6-0F80-0612-6F31D1D1E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D7D3D3B-CF0B-EC36-C39B-5B3C720D1A20}"/>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400" dirty="0"/>
              <a:t>The Great Gate of Kiev from </a:t>
            </a:r>
            <a:r>
              <a:rPr lang="en-US" sz="4400" i="1" dirty="0"/>
              <a:t>Pictures at an Exhibition</a:t>
            </a:r>
            <a:br>
              <a:rPr lang="en-US" sz="4400" dirty="0"/>
            </a:br>
            <a:r>
              <a:rPr lang="en-US" sz="2800" dirty="0"/>
              <a:t>Modest Mussorgsky</a:t>
            </a:r>
            <a:endParaRPr sz="2800" dirty="0"/>
          </a:p>
        </p:txBody>
      </p:sp>
    </p:spTree>
    <p:extLst>
      <p:ext uri="{BB962C8B-B14F-4D97-AF65-F5344CB8AC3E}">
        <p14:creationId xmlns:p14="http://schemas.microsoft.com/office/powerpoint/2010/main" val="251419237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14F53-AD5F-ABF1-3EEA-B67A71F091FA}"/>
            </a:ext>
          </a:extLst>
        </p:cNvPr>
        <p:cNvGrpSpPr/>
        <p:nvPr/>
      </p:nvGrpSpPr>
      <p:grpSpPr>
        <a:xfrm>
          <a:off x="0" y="0"/>
          <a:ext cx="0" cy="0"/>
          <a:chOff x="0" y="0"/>
          <a:chExt cx="0" cy="0"/>
        </a:xfrm>
      </p:grpSpPr>
    </p:spTree>
    <p:extLst>
      <p:ext uri="{BB962C8B-B14F-4D97-AF65-F5344CB8AC3E}">
        <p14:creationId xmlns:p14="http://schemas.microsoft.com/office/powerpoint/2010/main" val="2286928777"/>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7912D0-4614-D014-8395-9998571302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34292"/>
            <a:ext cx="13425055" cy="7592292"/>
          </a:xfrm>
          <a:prstGeom prst="rect">
            <a:avLst/>
          </a:prstGeom>
        </p:spPr>
      </p:pic>
      <p:sp>
        <p:nvSpPr>
          <p:cNvPr id="4" name="Title 1">
            <a:extLst>
              <a:ext uri="{FF2B5EF4-FFF2-40B4-BE49-F238E27FC236}">
                <a16:creationId xmlns:a16="http://schemas.microsoft.com/office/drawing/2014/main" id="{77BB14DD-1E29-7011-94F5-9CFEEFAF0ED1}"/>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The Wise Man Built His House – Story for Kids</a:t>
            </a:r>
            <a:br>
              <a:rPr dirty="0"/>
            </a:br>
            <a:r>
              <a:rPr lang="en-US" sz="2800" dirty="0"/>
              <a:t>Traditional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49F04A-103C-ACE4-4857-598B96432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34C650A-CBF9-7754-B832-2707FB4D77D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American Salute </a:t>
            </a:r>
            <a:br>
              <a:rPr lang="en-US" sz="4800" dirty="0"/>
            </a:br>
            <a:r>
              <a:rPr lang="en-US" sz="4800" dirty="0"/>
              <a:t>(When Johnny Comes Marching)</a:t>
            </a:r>
            <a:br>
              <a:rPr dirty="0"/>
            </a:br>
            <a:r>
              <a:rPr lang="en-US" sz="2800" dirty="0"/>
              <a:t>Morton Gould / Arr. A. Faber</a:t>
            </a:r>
            <a:endParaRPr sz="2800" dirty="0"/>
          </a:p>
        </p:txBody>
      </p:sp>
    </p:spTree>
    <p:extLst>
      <p:ext uri="{BB962C8B-B14F-4D97-AF65-F5344CB8AC3E}">
        <p14:creationId xmlns:p14="http://schemas.microsoft.com/office/powerpoint/2010/main" val="85117056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41227D-5A4E-E06F-6E2F-32635AE6F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EB109CA-A011-0E1F-734B-9E212706F746}"/>
              </a:ext>
            </a:extLst>
          </p:cNvPr>
          <p:cNvSpPr txBox="1">
            <a:spLocks noGrp="1"/>
          </p:cNvSpPr>
          <p:nvPr>
            <p:ph type="title"/>
          </p:nvPr>
        </p:nvSpPr>
        <p:spPr>
          <a:xfrm>
            <a:off x="993394" y="2057400"/>
            <a:ext cx="10205212" cy="2743200"/>
          </a:xfrm>
          <a:prstGeom prst="rect">
            <a:avLst/>
          </a:prstGeom>
          <a:solidFill>
            <a:srgbClr val="000000">
              <a:alpha val="59000"/>
            </a:srgbClr>
          </a:solidFill>
          <a:ln w="38100">
            <a:solidFill>
              <a:srgbClr val="FFFFFF"/>
            </a:solidFill>
          </a:ln>
        </p:spPr>
        <p:txBody>
          <a:bodyPr/>
          <a:lstStyle/>
          <a:p>
            <a:pPr>
              <a:defRPr sz="5400">
                <a:solidFill>
                  <a:srgbClr val="FFFFFF"/>
                </a:solidFill>
              </a:defRPr>
            </a:pPr>
            <a:r>
              <a:rPr lang="en-US" dirty="0"/>
              <a:t>Sing, Sing, Sing</a:t>
            </a:r>
            <a:br>
              <a:rPr dirty="0"/>
            </a:br>
            <a:r>
              <a:rPr lang="en-US" sz="2800" dirty="0"/>
              <a:t>Louis Prima / Arr. Jason Webb</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2">
            <a:extLst>
              <a:ext uri="{FF2B5EF4-FFF2-40B4-BE49-F238E27FC236}">
                <a16:creationId xmlns:a16="http://schemas.microsoft.com/office/drawing/2014/main" id="{967E075D-A5A9-2EFB-6976-D680AA7EFBF6}"/>
              </a:ext>
            </a:extLst>
          </p:cNvPr>
          <p:cNvPicPr>
            <a:picLocks noChangeAspect="1"/>
          </p:cNvPicPr>
          <p:nvPr/>
        </p:nvPicPr>
        <p:blipFill>
          <a:blip r:embed="rId3"/>
          <a:stretch>
            <a:fillRect/>
          </a:stretch>
        </p:blipFill>
        <p:spPr>
          <a:xfrm>
            <a:off x="0" y="0"/>
            <a:ext cx="12192000" cy="7594600"/>
          </a:xfrm>
          <a:prstGeom prst="rect">
            <a:avLst/>
          </a:prstGeom>
          <a:ln w="12700">
            <a:miter lim="400000"/>
          </a:ln>
        </p:spPr>
      </p:pic>
      <p:sp>
        <p:nvSpPr>
          <p:cNvPr id="4" name="Title 1">
            <a:extLst>
              <a:ext uri="{FF2B5EF4-FFF2-40B4-BE49-F238E27FC236}">
                <a16:creationId xmlns:a16="http://schemas.microsoft.com/office/drawing/2014/main" id="{C34C650A-CBF9-7754-B832-2707FB4D77D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God Bless The U.S.A.</a:t>
            </a:r>
            <a:br>
              <a:rPr dirty="0"/>
            </a:br>
            <a:r>
              <a:rPr lang="en-US" sz="2800" dirty="0"/>
              <a:t>Lee Greenwood / Arr. Lisa Nelson</a:t>
            </a:r>
            <a:endParaRPr sz="2800" dirty="0"/>
          </a:p>
        </p:txBody>
      </p:sp>
    </p:spTree>
    <p:extLst>
      <p:ext uri="{BB962C8B-B14F-4D97-AF65-F5344CB8AC3E}">
        <p14:creationId xmlns:p14="http://schemas.microsoft.com/office/powerpoint/2010/main" val="953757683"/>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883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33D62F-E299-DE3A-CC79-F0F0DC383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4" name="Title 1">
            <a:extLst>
              <a:ext uri="{FF2B5EF4-FFF2-40B4-BE49-F238E27FC236}">
                <a16:creationId xmlns:a16="http://schemas.microsoft.com/office/drawing/2014/main" id="{376215F2-9871-62B3-B545-73E2598E356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Crown Him with Many Crowns</a:t>
            </a:r>
            <a:br>
              <a:rPr dirty="0"/>
            </a:br>
            <a:r>
              <a:rPr lang="en-US" sz="2800" dirty="0"/>
              <a:t>George Elvey / Arr. Marvin &amp;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BE3454-D63D-2BA7-FB1E-A965A94D64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202"/>
            </a:srgbClr>
          </a:solidFill>
          <a:ln w="38100">
            <a:solidFill>
              <a:srgbClr val="FFFFFF"/>
            </a:solidFill>
          </a:ln>
        </p:spPr>
        <p:txBody>
          <a:bodyPr>
            <a:normAutofit fontScale="90000"/>
          </a:bodyPr>
          <a:lstStyle/>
          <a:p>
            <a:pPr>
              <a:defRPr sz="5400">
                <a:solidFill>
                  <a:srgbClr val="FFFFFF"/>
                </a:solidFill>
              </a:defRPr>
            </a:pPr>
            <a:r>
              <a:rPr lang="en-US" sz="5400" dirty="0"/>
              <a:t>Crown Him with many crowns; The lamb upon His throne</a:t>
            </a:r>
            <a:endParaRPr sz="54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341963-BA95-1518-6D43-12C458D0EA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000" dirty="0"/>
              <a:t>Hark! how the </a:t>
            </a:r>
            <a:r>
              <a:rPr lang="en-US" sz="4000" dirty="0" err="1"/>
              <a:t>heav’nly</a:t>
            </a:r>
            <a:r>
              <a:rPr lang="en-US" sz="4000" dirty="0"/>
              <a:t> anthem drowns</a:t>
            </a:r>
            <a:br>
              <a:rPr lang="en-US" sz="4000" dirty="0"/>
            </a:br>
            <a:r>
              <a:rPr lang="en-US" sz="4000" dirty="0"/>
              <a:t>All music but its own!</a:t>
            </a:r>
            <a:endParaRPr sz="4000" dirty="0"/>
          </a:p>
        </p:txBody>
      </p:sp>
    </p:spTree>
    <p:extLst>
      <p:ext uri="{BB962C8B-B14F-4D97-AF65-F5344CB8AC3E}">
        <p14:creationId xmlns:p14="http://schemas.microsoft.com/office/powerpoint/2010/main" val="958147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B19802-A8E3-ADE2-93A3-8ACDA3DFE8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0110"/>
            <a:ext cx="12191999" cy="7855528"/>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Fanfare for the Common Man</a:t>
            </a:r>
            <a:br>
              <a:rPr dirty="0"/>
            </a:br>
            <a:r>
              <a:rPr lang="en-US" sz="2800" dirty="0"/>
              <a:t>Aaron Copland / Arr. Phil Norris</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58AB1A-6419-E7FF-C75E-16F9CDF77E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Awake, my soul, and sing</a:t>
            </a:r>
            <a:br>
              <a:rPr lang="en-US" sz="5400" dirty="0"/>
            </a:br>
            <a:r>
              <a:rPr lang="en-US" sz="5400" dirty="0"/>
              <a:t>Of Him who died for thee,</a:t>
            </a:r>
            <a:endParaRPr sz="5400" dirty="0"/>
          </a:p>
        </p:txBody>
      </p:sp>
    </p:spTree>
    <p:extLst>
      <p:ext uri="{BB962C8B-B14F-4D97-AF65-F5344CB8AC3E}">
        <p14:creationId xmlns:p14="http://schemas.microsoft.com/office/powerpoint/2010/main" val="34652299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7C0AB7-3F94-A38B-213B-200B5CA361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And hail Him as thy matchless King</a:t>
            </a:r>
            <a:br>
              <a:rPr lang="en-US" sz="4400" dirty="0"/>
            </a:br>
            <a:r>
              <a:rPr lang="en-US" sz="4400" dirty="0"/>
              <a:t>Thro’ all eternity.</a:t>
            </a:r>
            <a:endParaRPr sz="4400" dirty="0"/>
          </a:p>
        </p:txBody>
      </p:sp>
    </p:spTree>
    <p:extLst>
      <p:ext uri="{BB962C8B-B14F-4D97-AF65-F5344CB8AC3E}">
        <p14:creationId xmlns:p14="http://schemas.microsoft.com/office/powerpoint/2010/main" val="14144756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8CC1D2-F880-C37F-50FD-6B019CAB6C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800" dirty="0"/>
              <a:t>Crown Him the Lord of love!</a:t>
            </a:r>
            <a:br>
              <a:rPr lang="en-US" sz="4800" dirty="0"/>
            </a:br>
            <a:r>
              <a:rPr lang="en-US" sz="4800" dirty="0"/>
              <a:t>Behold His hands and side</a:t>
            </a:r>
            <a:endParaRPr sz="4800" dirty="0"/>
          </a:p>
        </p:txBody>
      </p:sp>
    </p:spTree>
    <p:extLst>
      <p:ext uri="{BB962C8B-B14F-4D97-AF65-F5344CB8AC3E}">
        <p14:creationId xmlns:p14="http://schemas.microsoft.com/office/powerpoint/2010/main" val="27828797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C5CA99-0BC5-A10C-9438-742E9EB8A1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Autofit/>
          </a:bodyPr>
          <a:lstStyle/>
          <a:p>
            <a:pPr>
              <a:defRPr sz="5400">
                <a:solidFill>
                  <a:srgbClr val="FFFFFF"/>
                </a:solidFill>
              </a:defRPr>
            </a:pPr>
            <a:r>
              <a:rPr lang="en-US" sz="4800" dirty="0"/>
              <a:t>Rich wounds, yet visible above,</a:t>
            </a:r>
            <a:br>
              <a:rPr lang="en-US" sz="4800" dirty="0"/>
            </a:br>
            <a:r>
              <a:rPr lang="en-US" sz="4800" dirty="0"/>
              <a:t>In beauty glorified.</a:t>
            </a:r>
            <a:endParaRPr sz="4800" dirty="0"/>
          </a:p>
        </p:txBody>
      </p:sp>
    </p:spTree>
    <p:extLst>
      <p:ext uri="{BB962C8B-B14F-4D97-AF65-F5344CB8AC3E}">
        <p14:creationId xmlns:p14="http://schemas.microsoft.com/office/powerpoint/2010/main" val="2877918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D7C6D8-EE3E-08C4-457C-416ADE934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All hail, Redeemer, hail!</a:t>
            </a:r>
            <a:br>
              <a:rPr lang="en-US" sz="5400" dirty="0"/>
            </a:br>
            <a:r>
              <a:rPr lang="en-US" sz="5400" dirty="0"/>
              <a:t>For Thou hast died for me;</a:t>
            </a:r>
            <a:endParaRPr sz="5400" dirty="0"/>
          </a:p>
        </p:txBody>
      </p:sp>
    </p:spTree>
    <p:extLst>
      <p:ext uri="{BB962C8B-B14F-4D97-AF65-F5344CB8AC3E}">
        <p14:creationId xmlns:p14="http://schemas.microsoft.com/office/powerpoint/2010/main" val="29618359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232185C-D229-A694-56EC-7B02A62AAB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800" dirty="0"/>
              <a:t>Thy praise and glory shall not fail,</a:t>
            </a:r>
            <a:br>
              <a:rPr lang="en-US" sz="4800" dirty="0"/>
            </a:br>
            <a:r>
              <a:rPr lang="en-US" sz="4800" dirty="0" err="1"/>
              <a:t>Thro’out</a:t>
            </a:r>
            <a:r>
              <a:rPr lang="en-US" sz="4800" dirty="0"/>
              <a:t> eternity.</a:t>
            </a:r>
            <a:endParaRPr sz="4800" dirty="0"/>
          </a:p>
        </p:txBody>
      </p:sp>
    </p:spTree>
    <p:extLst>
      <p:ext uri="{BB962C8B-B14F-4D97-AF65-F5344CB8AC3E}">
        <p14:creationId xmlns:p14="http://schemas.microsoft.com/office/powerpoint/2010/main" val="4071058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656AA2F-CC28-0752-FF12-C6257E94B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800" dirty="0"/>
              <a:t>Crown Him the Lord of life!</a:t>
            </a:r>
            <a:br>
              <a:rPr lang="en-US" sz="4800" dirty="0"/>
            </a:br>
            <a:r>
              <a:rPr lang="en-US" sz="4800" dirty="0"/>
              <a:t>Who triumphed o’er the grave;</a:t>
            </a:r>
            <a:endParaRPr sz="4800" dirty="0"/>
          </a:p>
        </p:txBody>
      </p:sp>
    </p:spTree>
    <p:extLst>
      <p:ext uri="{BB962C8B-B14F-4D97-AF65-F5344CB8AC3E}">
        <p14:creationId xmlns:p14="http://schemas.microsoft.com/office/powerpoint/2010/main" val="36333577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B72132-FD4B-2719-6CF6-66D1617E4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800" dirty="0"/>
              <a:t>Who rose victorious in the strife</a:t>
            </a:r>
            <a:br>
              <a:rPr lang="en-US" sz="4800" dirty="0"/>
            </a:br>
            <a:r>
              <a:rPr lang="en-US" sz="4800" dirty="0"/>
              <a:t>For those He came to save.</a:t>
            </a:r>
            <a:endParaRPr sz="4800" dirty="0"/>
          </a:p>
        </p:txBody>
      </p:sp>
    </p:spTree>
    <p:extLst>
      <p:ext uri="{BB962C8B-B14F-4D97-AF65-F5344CB8AC3E}">
        <p14:creationId xmlns:p14="http://schemas.microsoft.com/office/powerpoint/2010/main" val="12829400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80C226-80BC-C6ED-9E41-1AF72F1B29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His glories now we sing,</a:t>
            </a:r>
            <a:br>
              <a:rPr lang="en-US" sz="5400" dirty="0"/>
            </a:br>
            <a:r>
              <a:rPr lang="en-US" sz="5400" dirty="0"/>
              <a:t>Who died and rose on high,</a:t>
            </a:r>
            <a:endParaRPr sz="5400" dirty="0"/>
          </a:p>
        </p:txBody>
      </p:sp>
    </p:spTree>
    <p:extLst>
      <p:ext uri="{BB962C8B-B14F-4D97-AF65-F5344CB8AC3E}">
        <p14:creationId xmlns:p14="http://schemas.microsoft.com/office/powerpoint/2010/main" val="40808938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96554-10BA-56FE-EFA6-A3509B3527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2" name="Title 1">
            <a:extLst>
              <a:ext uri="{FF2B5EF4-FFF2-40B4-BE49-F238E27FC236}">
                <a16:creationId xmlns:a16="http://schemas.microsoft.com/office/drawing/2014/main" id="{4BDAA56E-C8B4-0926-3EE7-DA625AA0D479}"/>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Who died eternal life to bring,</a:t>
            </a:r>
            <a:br>
              <a:rPr lang="en-US" sz="5400" dirty="0"/>
            </a:br>
            <a:r>
              <a:rPr lang="en-US" sz="5400" dirty="0"/>
              <a:t>And lives that death may die.</a:t>
            </a:r>
            <a:endParaRPr sz="5400" dirty="0"/>
          </a:p>
        </p:txBody>
      </p:sp>
    </p:spTree>
    <p:extLst>
      <p:ext uri="{BB962C8B-B14F-4D97-AF65-F5344CB8AC3E}">
        <p14:creationId xmlns:p14="http://schemas.microsoft.com/office/powerpoint/2010/main" val="33919266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F49FB3-9147-12AB-0F39-F128493CD0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FAE33D9-A140-905F-EF3F-092617754D8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Joshua</a:t>
            </a:r>
            <a:br>
              <a:rPr dirty="0"/>
            </a:br>
            <a:r>
              <a:rPr lang="en-US" sz="2800" dirty="0"/>
              <a:t>Spiritual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A0A5FA-EEF0-A181-65C7-ACD028A738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800" dirty="0"/>
              <a:t>Crown Him the Lord of </a:t>
            </a:r>
            <a:r>
              <a:rPr lang="en-US" sz="4800" dirty="0" err="1"/>
              <a:t>heav’n</a:t>
            </a:r>
            <a:r>
              <a:rPr lang="en-US" sz="4800" dirty="0"/>
              <a:t>!</a:t>
            </a:r>
            <a:br>
              <a:rPr lang="en-US" sz="4800" dirty="0"/>
            </a:br>
            <a:r>
              <a:rPr lang="en-US" sz="4800" dirty="0"/>
              <a:t>One with the Father known,</a:t>
            </a:r>
            <a:endParaRPr sz="4800" dirty="0"/>
          </a:p>
        </p:txBody>
      </p:sp>
    </p:spTree>
    <p:extLst>
      <p:ext uri="{BB962C8B-B14F-4D97-AF65-F5344CB8AC3E}">
        <p14:creationId xmlns:p14="http://schemas.microsoft.com/office/powerpoint/2010/main" val="23223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D0597E-CFF0-DF7F-69DF-EA7F589644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One with the Spirit thro’ Him </a:t>
            </a:r>
            <a:r>
              <a:rPr lang="en-US" sz="4400" dirty="0" err="1"/>
              <a:t>giv’n</a:t>
            </a:r>
            <a:br>
              <a:rPr lang="en-US" sz="4400" dirty="0"/>
            </a:br>
            <a:r>
              <a:rPr lang="en-US" sz="4400" dirty="0"/>
              <a:t>From yonder glorious throne.</a:t>
            </a:r>
            <a:endParaRPr sz="4400" dirty="0"/>
          </a:p>
        </p:txBody>
      </p:sp>
    </p:spTree>
    <p:extLst>
      <p:ext uri="{BB962C8B-B14F-4D97-AF65-F5344CB8AC3E}">
        <p14:creationId xmlns:p14="http://schemas.microsoft.com/office/powerpoint/2010/main" val="3305590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E82DDE-13E4-DE78-E613-68658B03A5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To Thee be endless praise,</a:t>
            </a:r>
            <a:br>
              <a:rPr lang="en-US" sz="5400" dirty="0"/>
            </a:br>
            <a:r>
              <a:rPr lang="en-US" sz="5400" dirty="0"/>
              <a:t>For Thou for us hast died.</a:t>
            </a:r>
            <a:endParaRPr sz="5400" dirty="0"/>
          </a:p>
        </p:txBody>
      </p:sp>
    </p:spTree>
    <p:extLst>
      <p:ext uri="{BB962C8B-B14F-4D97-AF65-F5344CB8AC3E}">
        <p14:creationId xmlns:p14="http://schemas.microsoft.com/office/powerpoint/2010/main" val="1988559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98049A-E777-3489-5E1D-790AF1E1B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
        <p:nvSpPr>
          <p:cNvPr id="109" name="Title 1"/>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Be Thou, O Lord, thro’ endless days</a:t>
            </a:r>
            <a:br>
              <a:rPr lang="en-US" sz="4400" dirty="0"/>
            </a:br>
            <a:r>
              <a:rPr lang="en-US" sz="4400" dirty="0"/>
              <a:t>Adored and magnified!</a:t>
            </a:r>
            <a:endParaRPr sz="4400" dirty="0"/>
          </a:p>
        </p:txBody>
      </p:sp>
      <p:sp>
        <p:nvSpPr>
          <p:cNvPr id="3" name="TextBox 2">
            <a:extLst>
              <a:ext uri="{FF2B5EF4-FFF2-40B4-BE49-F238E27FC236}">
                <a16:creationId xmlns:a16="http://schemas.microsoft.com/office/drawing/2014/main" id="{3615603D-4A0A-4EBF-C7F3-B4F4E03E2435}"/>
              </a:ext>
            </a:extLst>
          </p:cNvPr>
          <p:cNvSpPr txBox="1"/>
          <p:nvPr/>
        </p:nvSpPr>
        <p:spPr>
          <a:xfrm>
            <a:off x="8946292" y="6203091"/>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 Public Domain</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1390903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1D997E-2671-3B31-1CC5-B5AA17762B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30737"/>
          </a:xfrm>
          <a:prstGeom prst="rect">
            <a:avLst/>
          </a:prstGeom>
        </p:spPr>
      </p:pic>
    </p:spTree>
    <p:extLst>
      <p:ext uri="{BB962C8B-B14F-4D97-AF65-F5344CB8AC3E}">
        <p14:creationId xmlns:p14="http://schemas.microsoft.com/office/powerpoint/2010/main" val="1226052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DC7B3-C926-DD87-231D-D4F221F00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4" name="Title 1">
            <a:extLst>
              <a:ext uri="{FF2B5EF4-FFF2-40B4-BE49-F238E27FC236}">
                <a16:creationId xmlns:a16="http://schemas.microsoft.com/office/drawing/2014/main" id="{972A5E51-D925-A6D3-1ABA-ED7280BDCF9C}"/>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What A Friend We Have in Jesus</a:t>
            </a:r>
            <a:br>
              <a:rPr dirty="0"/>
            </a:br>
            <a:r>
              <a:rPr lang="en-US" sz="2800" dirty="0"/>
              <a:t>Charles Converse / Arr. Marvin &amp;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E76D3C-84AD-1BC1-1A70-057CA8580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D3155C9-3918-0CFF-318E-5BEE29685FE5}"/>
              </a:ext>
            </a:extLst>
          </p:cNvPr>
          <p:cNvSpPr txBox="1">
            <a:spLocks noGrp="1"/>
          </p:cNvSpPr>
          <p:nvPr>
            <p:ph type="title"/>
          </p:nvPr>
        </p:nvSpPr>
        <p:spPr>
          <a:xfrm>
            <a:off x="993394" y="2057400"/>
            <a:ext cx="10205212" cy="2743200"/>
          </a:xfrm>
          <a:prstGeom prst="rect">
            <a:avLst/>
          </a:prstGeom>
          <a:solidFill>
            <a:srgbClr val="000000">
              <a:alpha val="48462"/>
            </a:srgbClr>
          </a:solidFill>
          <a:ln w="38100">
            <a:solidFill>
              <a:srgbClr val="FFFFFF"/>
            </a:solidFill>
          </a:ln>
        </p:spPr>
        <p:txBody>
          <a:bodyPr/>
          <a:lstStyle/>
          <a:p>
            <a:pPr>
              <a:defRPr sz="5400">
                <a:solidFill>
                  <a:srgbClr val="FFFFFF"/>
                </a:solidFill>
              </a:defRPr>
            </a:pPr>
            <a:r>
              <a:rPr lang="en-US" dirty="0"/>
              <a:t>What A Wonderful World</a:t>
            </a:r>
            <a:br>
              <a:rPr dirty="0"/>
            </a:br>
            <a:r>
              <a:rPr lang="en-US" sz="2800" dirty="0"/>
              <a:t>B. Thiele and G. Weiss / Arr. Lisa Nelson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up of clouds in the sky&#10;&#10;Description automatically generated">
            <a:extLst>
              <a:ext uri="{FF2B5EF4-FFF2-40B4-BE49-F238E27FC236}">
                <a16:creationId xmlns:a16="http://schemas.microsoft.com/office/drawing/2014/main" id="{7D8BBFA3-570E-5031-F8EE-1D1643460C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Title 1">
            <a:extLst>
              <a:ext uri="{FF2B5EF4-FFF2-40B4-BE49-F238E27FC236}">
                <a16:creationId xmlns:a16="http://schemas.microsoft.com/office/drawing/2014/main" id="{CBAC3F23-18F9-7089-D105-160519E8FB69}"/>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God of Our Fathers</a:t>
            </a:r>
            <a:br>
              <a:rPr dirty="0"/>
            </a:br>
            <a:r>
              <a:rPr lang="en-US" sz="2800" dirty="0"/>
              <a:t>George Warren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holding instruments&#10;&#10;Description automatically generated">
            <a:extLst>
              <a:ext uri="{FF2B5EF4-FFF2-40B4-BE49-F238E27FC236}">
                <a16:creationId xmlns:a16="http://schemas.microsoft.com/office/drawing/2014/main" id="{ED8EE4A7-1684-05AD-CEB8-D7C0DF373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5887"/>
            <a:ext cx="12191999" cy="8515350"/>
          </a:xfrm>
          <a:prstGeom prst="rect">
            <a:avLst/>
          </a:prstGeom>
        </p:spPr>
      </p:pic>
      <p:sp>
        <p:nvSpPr>
          <p:cNvPr id="171" name="Title 1"/>
          <p:cNvSpPr txBox="1">
            <a:spLocks noGrp="1"/>
          </p:cNvSpPr>
          <p:nvPr>
            <p:ph type="ctrTitle"/>
          </p:nvPr>
        </p:nvSpPr>
        <p:spPr>
          <a:xfrm>
            <a:off x="1600200" y="4882808"/>
            <a:ext cx="8991600" cy="1645924"/>
          </a:xfrm>
          <a:prstGeom prst="rect">
            <a:avLst/>
          </a:prstGeom>
          <a:solidFill>
            <a:srgbClr val="000000">
              <a:alpha val="60000"/>
            </a:srgbClr>
          </a:solidFill>
          <a:ln>
            <a:solidFill>
              <a:srgbClr val="FFFFFF"/>
            </a:solidFill>
          </a:ln>
        </p:spPr>
        <p:txBody>
          <a:bodyPr/>
          <a:lstStyle>
            <a:lvl1pPr>
              <a:defRPr sz="5400">
                <a:solidFill>
                  <a:srgbClr val="FFFFFF"/>
                </a:solidFill>
                <a:latin typeface="Imprint MT Shadow"/>
                <a:ea typeface="Imprint MT Shadow"/>
                <a:cs typeface="Imprint MT Shadow"/>
                <a:sym typeface="Imprint MT Shadow"/>
              </a:defRPr>
            </a:lvl1pPr>
          </a:lstStyle>
          <a:p>
            <a:r>
              <a:t>Intermission</a:t>
            </a:r>
          </a:p>
        </p:txBody>
      </p:sp>
      <p:pic>
        <p:nvPicPr>
          <p:cNvPr id="172" name="Picture 4" descr="Picture 4"/>
          <p:cNvPicPr>
            <a:picLocks noChangeAspect="1"/>
          </p:cNvPicPr>
          <p:nvPr/>
        </p:nvPicPr>
        <p:blipFill>
          <a:blip r:embed="rId4"/>
          <a:stretch>
            <a:fillRect/>
          </a:stretch>
        </p:blipFill>
        <p:spPr>
          <a:xfrm>
            <a:off x="9883506" y="0"/>
            <a:ext cx="2021891" cy="1353789"/>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lose-up of a piano&#10;&#10;Description automatically generated">
            <a:extLst>
              <a:ext uri="{FF2B5EF4-FFF2-40B4-BE49-F238E27FC236}">
                <a16:creationId xmlns:a16="http://schemas.microsoft.com/office/drawing/2014/main" id="{D3B1E400-055F-83EB-5455-E466E8E7EF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Title 1">
            <a:extLst>
              <a:ext uri="{FF2B5EF4-FFF2-40B4-BE49-F238E27FC236}">
                <a16:creationId xmlns:a16="http://schemas.microsoft.com/office/drawing/2014/main" id="{C49896EA-CB6F-21DE-5A2F-53B0F4B3501F}"/>
              </a:ext>
            </a:extLst>
          </p:cNvPr>
          <p:cNvSpPr txBox="1">
            <a:spLocks noGrp="1"/>
          </p:cNvSpPr>
          <p:nvPr>
            <p:ph type="title"/>
          </p:nvPr>
        </p:nvSpPr>
        <p:spPr>
          <a:xfrm>
            <a:off x="993393" y="742631"/>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000" dirty="0"/>
              <a:t>Sonata No. 8 in C minor “Pathétique”</a:t>
            </a:r>
            <a:br>
              <a:rPr lang="en-US" sz="4900" dirty="0"/>
            </a:br>
            <a:r>
              <a:rPr lang="en-US" sz="3600" dirty="0"/>
              <a:t>II. Adagio Cantabile</a:t>
            </a:r>
            <a:br>
              <a:rPr lang="en-US" sz="4400" dirty="0"/>
            </a:br>
            <a:r>
              <a:rPr lang="en-US" sz="2800" dirty="0"/>
              <a:t>Ludwig Van Beethoven</a:t>
            </a:r>
            <a:endParaRPr sz="5400" dirty="0"/>
          </a:p>
        </p:txBody>
      </p:sp>
      <p:pic>
        <p:nvPicPr>
          <p:cNvPr id="2" name="Picture 1">
            <a:extLst>
              <a:ext uri="{FF2B5EF4-FFF2-40B4-BE49-F238E27FC236}">
                <a16:creationId xmlns:a16="http://schemas.microsoft.com/office/drawing/2014/main" id="{D7565452-798F-0859-6CD1-15B36DF956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1745" y="3857146"/>
            <a:ext cx="3236860" cy="2629538"/>
          </a:xfrm>
          <a:prstGeom prst="rect">
            <a:avLst/>
          </a:prstGeom>
        </p:spPr>
      </p:pic>
      <p:sp>
        <p:nvSpPr>
          <p:cNvPr id="5" name="TextBox 4">
            <a:extLst>
              <a:ext uri="{FF2B5EF4-FFF2-40B4-BE49-F238E27FC236}">
                <a16:creationId xmlns:a16="http://schemas.microsoft.com/office/drawing/2014/main" id="{E3583484-3999-4CAA-FCC6-70FBD5E0173A}"/>
              </a:ext>
            </a:extLst>
          </p:cNvPr>
          <p:cNvSpPr txBox="1"/>
          <p:nvPr/>
        </p:nvSpPr>
        <p:spPr>
          <a:xfrm>
            <a:off x="974760" y="4110088"/>
            <a:ext cx="6510992" cy="2123654"/>
          </a:xfrm>
          <a:prstGeom prst="rect">
            <a:avLst/>
          </a:prstGeom>
          <a:solidFill>
            <a:srgbClr val="000000">
              <a:alpha val="66094"/>
            </a:srgbClr>
          </a:solidFill>
          <a:ln w="12700" cap="flat">
            <a:solidFill>
              <a:schemeClr val="bg1">
                <a:alpha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Imprint MT Shadow" pitchFamily="82" charset="77"/>
                <a:sym typeface="Helvetica"/>
              </a:rPr>
              <a:t>You </a:t>
            </a:r>
            <a:r>
              <a:rPr lang="en-US" sz="4400" dirty="0">
                <a:solidFill>
                  <a:schemeClr val="bg1"/>
                </a:solidFill>
                <a:latin typeface="Imprint MT Shadow" pitchFamily="82" charset="77"/>
              </a:rPr>
              <a:t>may give online to the King’s Brass by scanning the QR code on the right.</a:t>
            </a:r>
            <a:endParaRPr kumimoji="0" lang="en-US" sz="4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1136806279"/>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ascade of waterfalls">
            <a:extLst>
              <a:ext uri="{FF2B5EF4-FFF2-40B4-BE49-F238E27FC236}">
                <a16:creationId xmlns:a16="http://schemas.microsoft.com/office/drawing/2014/main" id="{DE31E4B0-E2CA-FA78-6C23-70C9E9A1AB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B6B43C9-D974-0B8D-C258-BBA202BDA578}"/>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a:effectLst>
            <a:outerShdw blurRad="50800" dist="38100" dir="2700000" algn="tl" rotWithShape="0">
              <a:prstClr val="black">
                <a:alpha val="40000"/>
              </a:prstClr>
            </a:outerShdw>
          </a:effectLst>
        </p:spPr>
        <p:txBody>
          <a:bodyPr/>
          <a:lstStyle/>
          <a:p>
            <a:pPr>
              <a:defRPr sz="5400">
                <a:solidFill>
                  <a:srgbClr val="FFFFFF"/>
                </a:solidFill>
              </a:defRPr>
            </a:pPr>
            <a:r>
              <a:rPr lang="en-US" sz="4400" dirty="0"/>
              <a:t>Come, Thou Fount of Every Blessing</a:t>
            </a:r>
            <a:br>
              <a:rPr dirty="0"/>
            </a:br>
            <a:r>
              <a:rPr lang="en-US" sz="2800" dirty="0"/>
              <a:t>John Wyeth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97411-1E62-5203-A009-30AA361259B6}"/>
            </a:ext>
          </a:extLst>
        </p:cNvPr>
        <p:cNvGrpSpPr/>
        <p:nvPr/>
      </p:nvGrpSpPr>
      <p:grpSpPr>
        <a:xfrm>
          <a:off x="0" y="0"/>
          <a:ext cx="0" cy="0"/>
          <a:chOff x="0" y="0"/>
          <a:chExt cx="0" cy="0"/>
        </a:xfrm>
      </p:grpSpPr>
      <p:pic>
        <p:nvPicPr>
          <p:cNvPr id="3" name="Picture 2" descr="A close-up of a piano&#10;&#10;Description automatically generated">
            <a:extLst>
              <a:ext uri="{FF2B5EF4-FFF2-40B4-BE49-F238E27FC236}">
                <a16:creationId xmlns:a16="http://schemas.microsoft.com/office/drawing/2014/main" id="{166CA5C7-F4A3-B364-95E5-64DC3332BE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9AD1278F-2C06-F6CF-882E-3512AF8ECB62}"/>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4000" dirty="0"/>
              <a:t>Sonata No. 8 in C minor “Pathétique”</a:t>
            </a:r>
            <a:br>
              <a:rPr lang="en-US" sz="4900" dirty="0"/>
            </a:br>
            <a:r>
              <a:rPr lang="en-US" sz="3600" dirty="0"/>
              <a:t>II. Adagio Cantabile</a:t>
            </a:r>
            <a:br>
              <a:rPr lang="en-US" sz="4400" dirty="0"/>
            </a:br>
            <a:r>
              <a:rPr lang="en-US" sz="2800" dirty="0"/>
              <a:t>Ludwig Van Beethoven</a:t>
            </a:r>
            <a:endParaRPr sz="5400" dirty="0"/>
          </a:p>
        </p:txBody>
      </p:sp>
    </p:spTree>
    <p:extLst>
      <p:ext uri="{BB962C8B-B14F-4D97-AF65-F5344CB8AC3E}">
        <p14:creationId xmlns:p14="http://schemas.microsoft.com/office/powerpoint/2010/main" val="1741216986"/>
      </p:ext>
    </p:extLst>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ld piano">
            <a:extLst>
              <a:ext uri="{FF2B5EF4-FFF2-40B4-BE49-F238E27FC236}">
                <a16:creationId xmlns:a16="http://schemas.microsoft.com/office/drawing/2014/main" id="{7DF39ED6-D812-4505-6F9C-3F3CB40D2D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9FB0AC5-9F1F-A8A7-A6DE-765C6C6E70A9}"/>
              </a:ext>
            </a:extLst>
          </p:cNvPr>
          <p:cNvSpPr txBox="1">
            <a:spLocks noGrp="1"/>
          </p:cNvSpPr>
          <p:nvPr>
            <p:ph type="title"/>
          </p:nvPr>
        </p:nvSpPr>
        <p:spPr>
          <a:xfrm>
            <a:off x="993393" y="822936"/>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It is Well</a:t>
            </a:r>
            <a:br>
              <a:rPr lang="en-US" sz="4400" dirty="0"/>
            </a:br>
            <a:r>
              <a:rPr lang="en-US" sz="2800" dirty="0"/>
              <a:t>Philip Bliss / Arr. Lorie Line</a:t>
            </a:r>
            <a:endParaRPr sz="2800" dirty="0"/>
          </a:p>
        </p:txBody>
      </p:sp>
      <p:pic>
        <p:nvPicPr>
          <p:cNvPr id="2" name="Picture 1">
            <a:extLst>
              <a:ext uri="{FF2B5EF4-FFF2-40B4-BE49-F238E27FC236}">
                <a16:creationId xmlns:a16="http://schemas.microsoft.com/office/drawing/2014/main" id="{4BF41CF3-62D1-0ED0-8B44-FE84A8D9F6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1745" y="3897299"/>
            <a:ext cx="3236860" cy="2629538"/>
          </a:xfrm>
          <a:prstGeom prst="rect">
            <a:avLst/>
          </a:prstGeom>
        </p:spPr>
      </p:pic>
      <p:sp>
        <p:nvSpPr>
          <p:cNvPr id="3" name="TextBox 2">
            <a:extLst>
              <a:ext uri="{FF2B5EF4-FFF2-40B4-BE49-F238E27FC236}">
                <a16:creationId xmlns:a16="http://schemas.microsoft.com/office/drawing/2014/main" id="{616599D8-6A55-8965-87BD-F8382F6DB03A}"/>
              </a:ext>
            </a:extLst>
          </p:cNvPr>
          <p:cNvSpPr txBox="1"/>
          <p:nvPr/>
        </p:nvSpPr>
        <p:spPr>
          <a:xfrm>
            <a:off x="993393" y="4150241"/>
            <a:ext cx="6510992" cy="2123654"/>
          </a:xfrm>
          <a:prstGeom prst="rect">
            <a:avLst/>
          </a:prstGeom>
          <a:solidFill>
            <a:srgbClr val="000000">
              <a:alpha val="66094"/>
            </a:srgbClr>
          </a:solidFill>
          <a:ln w="12700" cap="flat">
            <a:solidFill>
              <a:schemeClr val="bg1">
                <a:alpha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Imprint MT Shadow" pitchFamily="82" charset="77"/>
                <a:sym typeface="Helvetica"/>
              </a:rPr>
              <a:t>You </a:t>
            </a:r>
            <a:r>
              <a:rPr lang="en-US" sz="4400" dirty="0">
                <a:solidFill>
                  <a:schemeClr val="bg1"/>
                </a:solidFill>
                <a:latin typeface="Imprint MT Shadow" pitchFamily="82" charset="77"/>
              </a:rPr>
              <a:t>may give online to the King’s Brass by scanning the QR code on the right.</a:t>
            </a:r>
            <a:endParaRPr kumimoji="0" lang="en-US" sz="4400" b="0" i="0" u="none" strike="noStrike" cap="none" spc="0" normalizeH="0" baseline="0" dirty="0">
              <a:ln>
                <a:noFill/>
              </a:ln>
              <a:solidFill>
                <a:schemeClr val="bg1"/>
              </a:solidFill>
              <a:effectLst/>
              <a:uFillTx/>
              <a:latin typeface="Imprint MT Shadow" pitchFamily="82" charset="77"/>
              <a:sym typeface="Helvetica"/>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DD445-41E0-0811-43B5-C08EB67E3ABA}"/>
            </a:ext>
          </a:extLst>
        </p:cNvPr>
        <p:cNvGrpSpPr/>
        <p:nvPr/>
      </p:nvGrpSpPr>
      <p:grpSpPr>
        <a:xfrm>
          <a:off x="0" y="0"/>
          <a:ext cx="0" cy="0"/>
          <a:chOff x="0" y="0"/>
          <a:chExt cx="0" cy="0"/>
        </a:xfrm>
      </p:grpSpPr>
      <p:pic>
        <p:nvPicPr>
          <p:cNvPr id="7" name="Picture 6" descr="Old piano">
            <a:extLst>
              <a:ext uri="{FF2B5EF4-FFF2-40B4-BE49-F238E27FC236}">
                <a16:creationId xmlns:a16="http://schemas.microsoft.com/office/drawing/2014/main" id="{B7FC3561-0CD7-208E-57D8-690434F69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A0E21DC-F03D-4D97-53F2-4793A0E083F3}"/>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a:t>It is Well</a:t>
            </a:r>
            <a:br>
              <a:rPr lang="en-US" sz="4400" dirty="0"/>
            </a:br>
            <a:r>
              <a:rPr lang="en-US" sz="2800" dirty="0"/>
              <a:t>Philip Bliss / Arr. Lorie Line</a:t>
            </a:r>
            <a:endParaRPr sz="2800" dirty="0"/>
          </a:p>
        </p:txBody>
      </p:sp>
    </p:spTree>
    <p:extLst>
      <p:ext uri="{BB962C8B-B14F-4D97-AF65-F5344CB8AC3E}">
        <p14:creationId xmlns:p14="http://schemas.microsoft.com/office/powerpoint/2010/main" val="101169352"/>
      </p:ext>
    </p:extLst>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pe organ&#10;&#10;Description automatically generated">
            <a:extLst>
              <a:ext uri="{FF2B5EF4-FFF2-40B4-BE49-F238E27FC236}">
                <a16:creationId xmlns:a16="http://schemas.microsoft.com/office/drawing/2014/main" id="{12BC9DCA-BBD0-84C8-15D0-F5D81AAE447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C49896EA-CB6F-21DE-5A2F-53B0F4B3501F}"/>
              </a:ext>
            </a:extLst>
          </p:cNvPr>
          <p:cNvSpPr txBox="1">
            <a:spLocks noGrp="1"/>
          </p:cNvSpPr>
          <p:nvPr>
            <p:ph type="title"/>
          </p:nvPr>
        </p:nvSpPr>
        <p:spPr>
          <a:xfrm>
            <a:off x="993393" y="822936"/>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Toccata from the Fifth Symphony (Organ Solo) </a:t>
            </a:r>
            <a:br>
              <a:rPr lang="en-US" sz="4400" dirty="0"/>
            </a:br>
            <a:r>
              <a:rPr lang="en-US" sz="2800" dirty="0"/>
              <a:t>C.M. Widor</a:t>
            </a:r>
            <a:endParaRPr sz="5400" dirty="0"/>
          </a:p>
        </p:txBody>
      </p:sp>
      <p:pic>
        <p:nvPicPr>
          <p:cNvPr id="2" name="Picture 1">
            <a:extLst>
              <a:ext uri="{FF2B5EF4-FFF2-40B4-BE49-F238E27FC236}">
                <a16:creationId xmlns:a16="http://schemas.microsoft.com/office/drawing/2014/main" id="{5EDE1CD8-D4C6-CFE0-C6A0-CCE670876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1745" y="3897299"/>
            <a:ext cx="3236860" cy="2629538"/>
          </a:xfrm>
          <a:prstGeom prst="rect">
            <a:avLst/>
          </a:prstGeom>
        </p:spPr>
      </p:pic>
      <p:sp>
        <p:nvSpPr>
          <p:cNvPr id="5" name="TextBox 4">
            <a:extLst>
              <a:ext uri="{FF2B5EF4-FFF2-40B4-BE49-F238E27FC236}">
                <a16:creationId xmlns:a16="http://schemas.microsoft.com/office/drawing/2014/main" id="{01EA23C8-6EB8-5789-BF6A-B88F5BC05366}"/>
              </a:ext>
            </a:extLst>
          </p:cNvPr>
          <p:cNvSpPr txBox="1"/>
          <p:nvPr/>
        </p:nvSpPr>
        <p:spPr>
          <a:xfrm>
            <a:off x="974760" y="4150241"/>
            <a:ext cx="6510992" cy="2123654"/>
          </a:xfrm>
          <a:prstGeom prst="rect">
            <a:avLst/>
          </a:prstGeom>
          <a:solidFill>
            <a:srgbClr val="000000">
              <a:alpha val="66094"/>
            </a:srgbClr>
          </a:solidFill>
          <a:ln w="12700" cap="flat">
            <a:solidFill>
              <a:schemeClr val="bg1">
                <a:alpha val="75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chemeClr val="bg1"/>
                </a:solidFill>
                <a:effectLst/>
                <a:uFillTx/>
                <a:latin typeface="Imprint MT Shadow" pitchFamily="82" charset="77"/>
                <a:sym typeface="Helvetica"/>
              </a:rPr>
              <a:t>You </a:t>
            </a:r>
            <a:r>
              <a:rPr lang="en-US" sz="4400" dirty="0">
                <a:solidFill>
                  <a:schemeClr val="bg1"/>
                </a:solidFill>
                <a:latin typeface="Imprint MT Shadow" pitchFamily="82" charset="77"/>
              </a:rPr>
              <a:t>may give online to the King’s Brass by scanning the QR code on the right.</a:t>
            </a:r>
            <a:endParaRPr kumimoji="0" lang="en-US" sz="4400" b="0" i="0" u="none" strike="noStrike" cap="none" spc="0" normalizeH="0" baseline="0" dirty="0">
              <a:ln>
                <a:noFill/>
              </a:ln>
              <a:solidFill>
                <a:schemeClr val="bg1"/>
              </a:solidFill>
              <a:effectLst/>
              <a:uFillTx/>
              <a:latin typeface="Imprint MT Shadow" pitchFamily="82" charset="77"/>
              <a:sym typeface="Helvetica"/>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BF8A4-7BE1-AD13-E6D9-CAD0E7A88DCC}"/>
            </a:ext>
          </a:extLst>
        </p:cNvPr>
        <p:cNvGrpSpPr/>
        <p:nvPr/>
      </p:nvGrpSpPr>
      <p:grpSpPr>
        <a:xfrm>
          <a:off x="0" y="0"/>
          <a:ext cx="0" cy="0"/>
          <a:chOff x="0" y="0"/>
          <a:chExt cx="0" cy="0"/>
        </a:xfrm>
      </p:grpSpPr>
      <p:pic>
        <p:nvPicPr>
          <p:cNvPr id="3" name="Picture 2" descr="A close-up of a pipe organ&#10;&#10;Description automatically generated">
            <a:extLst>
              <a:ext uri="{FF2B5EF4-FFF2-40B4-BE49-F238E27FC236}">
                <a16:creationId xmlns:a16="http://schemas.microsoft.com/office/drawing/2014/main" id="{771B026F-11D2-67C4-DFF3-833D4473B6C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6BC86B81-2207-2763-C723-C4E5E5C52688}"/>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4400" dirty="0"/>
              <a:t>Toccata from the Fifth Symphony (Organ Solo) </a:t>
            </a:r>
            <a:br>
              <a:rPr lang="en-US" sz="4400" dirty="0"/>
            </a:br>
            <a:r>
              <a:rPr lang="en-US" sz="2800" dirty="0"/>
              <a:t>C.M. Widor</a:t>
            </a:r>
            <a:endParaRPr sz="5400" dirty="0"/>
          </a:p>
        </p:txBody>
      </p:sp>
    </p:spTree>
    <p:extLst>
      <p:ext uri="{BB962C8B-B14F-4D97-AF65-F5344CB8AC3E}">
        <p14:creationId xmlns:p14="http://schemas.microsoft.com/office/powerpoint/2010/main" val="3041063688"/>
      </p:ext>
    </p:extLst>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35653-B417-3427-A679-0D59EA177CFC}"/>
            </a:ext>
          </a:extLst>
        </p:cNvPr>
        <p:cNvGrpSpPr/>
        <p:nvPr/>
      </p:nvGrpSpPr>
      <p:grpSpPr>
        <a:xfrm>
          <a:off x="0" y="0"/>
          <a:ext cx="0" cy="0"/>
          <a:chOff x="0" y="0"/>
          <a:chExt cx="0" cy="0"/>
        </a:xfrm>
      </p:grpSpPr>
      <p:pic>
        <p:nvPicPr>
          <p:cNvPr id="3" name="Picture 2" descr="A close-up of a pipe organ&#10;&#10;Description automatically generated">
            <a:extLst>
              <a:ext uri="{FF2B5EF4-FFF2-40B4-BE49-F238E27FC236}">
                <a16:creationId xmlns:a16="http://schemas.microsoft.com/office/drawing/2014/main" id="{8F9EFDAE-B8C8-D4CB-5833-B49CA717D3D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643C406C-721E-45BE-9E63-0509B9D56358}"/>
              </a:ext>
            </a:extLst>
          </p:cNvPr>
          <p:cNvSpPr txBox="1">
            <a:spLocks noGrp="1"/>
          </p:cNvSpPr>
          <p:nvPr>
            <p:ph type="title"/>
          </p:nvPr>
        </p:nvSpPr>
        <p:spPr>
          <a:xfrm>
            <a:off x="993394" y="2057400"/>
            <a:ext cx="10205212" cy="2743200"/>
          </a:xfrm>
          <a:prstGeom prst="rect">
            <a:avLst/>
          </a:prstGeom>
          <a:solidFill>
            <a:srgbClr val="000000">
              <a:alpha val="75000"/>
            </a:srgbClr>
          </a:solidFill>
          <a:ln w="38100">
            <a:solidFill>
              <a:srgbClr val="FFFFFF"/>
            </a:solidFill>
          </a:ln>
        </p:spPr>
        <p:txBody>
          <a:bodyPr>
            <a:normAutofit/>
          </a:bodyPr>
          <a:lstStyle/>
          <a:p>
            <a:pPr>
              <a:defRPr sz="5400">
                <a:solidFill>
                  <a:srgbClr val="FFFFFF"/>
                </a:solidFill>
              </a:defRPr>
            </a:pPr>
            <a:r>
              <a:rPr lang="en-US" sz="5400" dirty="0" err="1"/>
              <a:t>Galeries</a:t>
            </a:r>
            <a:r>
              <a:rPr lang="en-US" sz="5400" dirty="0"/>
              <a:t> </a:t>
            </a:r>
            <a:r>
              <a:rPr lang="en-US" sz="5400" dirty="0" err="1"/>
              <a:t>Ancien</a:t>
            </a:r>
            <a:r>
              <a:rPr lang="en-US" sz="5400" dirty="0"/>
              <a:t> (Organ Solo) </a:t>
            </a:r>
            <a:br>
              <a:rPr lang="en-US" sz="4400" dirty="0"/>
            </a:br>
            <a:r>
              <a:rPr lang="en-US" sz="2800" dirty="0"/>
              <a:t>Dennis Janzer</a:t>
            </a:r>
            <a:endParaRPr sz="5400" dirty="0"/>
          </a:p>
        </p:txBody>
      </p:sp>
    </p:spTree>
    <p:extLst>
      <p:ext uri="{BB962C8B-B14F-4D97-AF65-F5344CB8AC3E}">
        <p14:creationId xmlns:p14="http://schemas.microsoft.com/office/powerpoint/2010/main" val="1914089065"/>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B4740-AF9F-CC5A-746B-9E1118EBE3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009C0B8-6EDF-8A77-E475-7E62C499024B}"/>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000" dirty="0"/>
              <a:t>He’s Got the Whole World in His Hand </a:t>
            </a:r>
            <a:br>
              <a:rPr dirty="0"/>
            </a:br>
            <a:r>
              <a:rPr lang="en-US" sz="2800" dirty="0"/>
              <a:t>Spiritual / Arr. Tim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710F4B-DB2C-EF47-01B9-1DDC272A2B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84A53F11-2ED4-7ABD-CD9F-1FF310F3C8AA}"/>
              </a:ext>
            </a:extLst>
          </p:cNvPr>
          <p:cNvSpPr txBox="1">
            <a:spLocks noGrp="1"/>
          </p:cNvSpPr>
          <p:nvPr>
            <p:ph type="title"/>
          </p:nvPr>
        </p:nvSpPr>
        <p:spPr>
          <a:xfrm>
            <a:off x="993394" y="2057400"/>
            <a:ext cx="10205212" cy="2743200"/>
          </a:xfrm>
          <a:prstGeom prst="rect">
            <a:avLst/>
          </a:prstGeom>
          <a:solidFill>
            <a:srgbClr val="000000">
              <a:alpha val="70000"/>
            </a:srgbClr>
          </a:solidFill>
          <a:ln w="38100">
            <a:solidFill>
              <a:srgbClr val="FFFFFF"/>
            </a:solidFill>
          </a:ln>
        </p:spPr>
        <p:txBody>
          <a:bodyPr/>
          <a:lstStyle/>
          <a:p>
            <a:pPr>
              <a:defRPr sz="5400">
                <a:solidFill>
                  <a:srgbClr val="FFFFFF"/>
                </a:solidFill>
              </a:defRPr>
            </a:pPr>
            <a:r>
              <a:rPr lang="en-US" sz="4800" dirty="0"/>
              <a:t>Group Parable – House On a Rock</a:t>
            </a:r>
            <a:br>
              <a:rPr dirty="0"/>
            </a:br>
            <a:r>
              <a:rPr lang="en-US" sz="2800" dirty="0"/>
              <a:t>John Duckworth</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F7BB8B9-0D43-0E14-86D8-0384D7AA7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0631F59F-0CF1-AF5F-81C2-397576A37A3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dirty="0"/>
              <a:t>How Great Thou Art</a:t>
            </a:r>
            <a:br>
              <a:rPr dirty="0"/>
            </a:br>
            <a:r>
              <a:rPr lang="en-US" sz="2800" dirty="0"/>
              <a:t>Stuart Hine / Arr. Marvin &amp; Zimmerman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45EAA14-6EA0-1244-66F6-7199E951C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3F0C722D-5842-D513-9AE2-63B38B5B4357}"/>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lIns="182880">
            <a:noAutofit/>
          </a:bodyPr>
          <a:lstStyle/>
          <a:p>
            <a:pPr>
              <a:defRPr sz="5400">
                <a:solidFill>
                  <a:srgbClr val="FFFFFF"/>
                </a:solidFill>
              </a:defRPr>
            </a:pPr>
            <a:r>
              <a:rPr lang="en-US" sz="3400" dirty="0"/>
              <a:t>O Lord my God, when I in awesome wonder</a:t>
            </a:r>
            <a:br>
              <a:rPr lang="en-US" sz="3400" dirty="0"/>
            </a:br>
            <a:r>
              <a:rPr lang="en-US" sz="3400" dirty="0"/>
              <a:t>Consider all the worlds Thy hands have made,</a:t>
            </a:r>
            <a:endParaRPr sz="3400" dirty="0"/>
          </a:p>
        </p:txBody>
      </p:sp>
    </p:spTree>
    <p:extLst>
      <p:ext uri="{BB962C8B-B14F-4D97-AF65-F5344CB8AC3E}">
        <p14:creationId xmlns:p14="http://schemas.microsoft.com/office/powerpoint/2010/main" val="75747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33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533AE-4476-2497-862F-49DB3ED0576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2A92878-6B97-647E-6DF4-DD25431CB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4DFA02D0-724C-0EBE-F69D-617BF0763AFC}"/>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lIns="182880">
            <a:noAutofit/>
          </a:bodyPr>
          <a:lstStyle/>
          <a:p>
            <a:pPr>
              <a:defRPr sz="5400">
                <a:solidFill>
                  <a:srgbClr val="FFFFFF"/>
                </a:solidFill>
              </a:defRPr>
            </a:pPr>
            <a:r>
              <a:rPr lang="en-US" sz="3400" dirty="0"/>
              <a:t>I see the stars, I hear the rolling thunder</a:t>
            </a:r>
            <a:br>
              <a:rPr lang="en-US" sz="3400" dirty="0"/>
            </a:br>
            <a:r>
              <a:rPr lang="en-US" sz="3400" dirty="0"/>
              <a:t>Thy </a:t>
            </a:r>
            <a:r>
              <a:rPr lang="en-US" sz="3400" dirty="0" err="1"/>
              <a:t>pow’r</a:t>
            </a:r>
            <a:r>
              <a:rPr lang="en-US" sz="3400" dirty="0"/>
              <a:t> </a:t>
            </a:r>
            <a:r>
              <a:rPr lang="en-US" sz="3400" dirty="0" err="1"/>
              <a:t>thro’out</a:t>
            </a:r>
            <a:r>
              <a:rPr lang="en-US" sz="3400" dirty="0"/>
              <a:t> the universe displayed.</a:t>
            </a:r>
            <a:endParaRPr sz="3400" dirty="0"/>
          </a:p>
        </p:txBody>
      </p:sp>
    </p:spTree>
    <p:extLst>
      <p:ext uri="{BB962C8B-B14F-4D97-AF65-F5344CB8AC3E}">
        <p14:creationId xmlns:p14="http://schemas.microsoft.com/office/powerpoint/2010/main" val="13573021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87D2B-B658-AB58-9C1B-A07A5E59ED1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F494E83-B3FE-4BD8-7191-7F79CDFBB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002B6AC-AB8A-4CF5-10A0-4DD00401E5A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lIns="182880">
            <a:noAutofit/>
          </a:bodyPr>
          <a:lstStyle/>
          <a:p>
            <a:pPr>
              <a:defRPr sz="5400">
                <a:solidFill>
                  <a:srgbClr val="FFFFFF"/>
                </a:solidFill>
              </a:defRPr>
            </a:pPr>
            <a:r>
              <a:rPr lang="en-US" sz="3400" dirty="0"/>
              <a:t>Then sings my soul, my Savior God, to Thee;</a:t>
            </a:r>
            <a:br>
              <a:rPr lang="en-US" sz="3400" dirty="0"/>
            </a:br>
            <a:r>
              <a:rPr lang="en-US" sz="3400" dirty="0"/>
              <a:t>How great Thou art! How great Thou art!</a:t>
            </a:r>
            <a:endParaRPr sz="3400" dirty="0"/>
          </a:p>
        </p:txBody>
      </p:sp>
    </p:spTree>
    <p:extLst>
      <p:ext uri="{BB962C8B-B14F-4D97-AF65-F5344CB8AC3E}">
        <p14:creationId xmlns:p14="http://schemas.microsoft.com/office/powerpoint/2010/main" val="3803249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1429D-34BD-16A8-3317-352E5529D0D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51A16AA-F7AC-3FC6-0604-FB6499C18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B75C8E2-3D58-CB9C-912D-2231A6DE6EE0}"/>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lIns="182880">
            <a:noAutofit/>
          </a:bodyPr>
          <a:lstStyle/>
          <a:p>
            <a:pPr>
              <a:defRPr sz="5400">
                <a:solidFill>
                  <a:srgbClr val="FFFFFF"/>
                </a:solidFill>
              </a:defRPr>
            </a:pPr>
            <a:r>
              <a:rPr lang="en-US" sz="3400" dirty="0"/>
              <a:t>Then sings my soul, my Savior God, to Thee;</a:t>
            </a:r>
            <a:br>
              <a:rPr lang="en-US" sz="3400" dirty="0"/>
            </a:br>
            <a:r>
              <a:rPr lang="en-US" sz="3400" dirty="0"/>
              <a:t>How great Thou art! How great Thou art!</a:t>
            </a:r>
            <a:endParaRPr sz="3400" dirty="0"/>
          </a:p>
        </p:txBody>
      </p:sp>
    </p:spTree>
    <p:extLst>
      <p:ext uri="{BB962C8B-B14F-4D97-AF65-F5344CB8AC3E}">
        <p14:creationId xmlns:p14="http://schemas.microsoft.com/office/powerpoint/2010/main" val="42407131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2AEED-9ACD-5FFF-EE01-A75C9310FA0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3BA02FF-DD62-40A3-E710-BD35E282D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2A2D9F75-D45A-34C6-9643-130D56688D94}"/>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lIns="182880">
            <a:noAutofit/>
          </a:bodyPr>
          <a:lstStyle/>
          <a:p>
            <a:pPr>
              <a:defRPr sz="5400">
                <a:solidFill>
                  <a:srgbClr val="FFFFFF"/>
                </a:solidFill>
              </a:defRPr>
            </a:pPr>
            <a:r>
              <a:rPr lang="en-US" sz="3000" dirty="0"/>
              <a:t>And when I think that God, His son not sparing,</a:t>
            </a:r>
            <a:br>
              <a:rPr lang="en-US" sz="3000" dirty="0"/>
            </a:br>
            <a:r>
              <a:rPr lang="en-US" sz="3000" dirty="0"/>
              <a:t>Sent Him to die, I scarce can take it in;</a:t>
            </a:r>
            <a:endParaRPr sz="3000" dirty="0"/>
          </a:p>
        </p:txBody>
      </p:sp>
    </p:spTree>
    <p:extLst>
      <p:ext uri="{BB962C8B-B14F-4D97-AF65-F5344CB8AC3E}">
        <p14:creationId xmlns:p14="http://schemas.microsoft.com/office/powerpoint/2010/main" val="1509488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B0BD9-10E2-4FB1-8140-6F61267EDB5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5DAD53E-77D8-D5EC-7546-0CCD86AFA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29386A11-FA4C-98DB-8B11-68AEFDA6DA99}"/>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lIns="182880">
            <a:noAutofit/>
          </a:bodyPr>
          <a:lstStyle/>
          <a:p>
            <a:pPr>
              <a:defRPr sz="5400">
                <a:solidFill>
                  <a:srgbClr val="FFFFFF"/>
                </a:solidFill>
              </a:defRPr>
            </a:pPr>
            <a:r>
              <a:rPr lang="en-US" sz="3400" dirty="0"/>
              <a:t>That on the cross, my burden gladly bearing,</a:t>
            </a:r>
            <a:br>
              <a:rPr lang="en-US" sz="3400" dirty="0"/>
            </a:br>
            <a:r>
              <a:rPr lang="en-US" sz="3400" dirty="0"/>
              <a:t>He bled and died to take away my sin.</a:t>
            </a:r>
            <a:endParaRPr sz="3400" dirty="0"/>
          </a:p>
        </p:txBody>
      </p:sp>
    </p:spTree>
    <p:extLst>
      <p:ext uri="{BB962C8B-B14F-4D97-AF65-F5344CB8AC3E}">
        <p14:creationId xmlns:p14="http://schemas.microsoft.com/office/powerpoint/2010/main" val="123398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9961B-91DE-E6A5-96BF-75B99C79A94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375AF1B-81FF-C9F7-3AA7-BF08596C16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FC19C3B9-0C56-B2D9-C7EB-09EEFDCC30BE}"/>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lIns="182880">
            <a:noAutofit/>
          </a:bodyPr>
          <a:lstStyle/>
          <a:p>
            <a:pPr>
              <a:defRPr sz="5400">
                <a:solidFill>
                  <a:srgbClr val="FFFFFF"/>
                </a:solidFill>
              </a:defRPr>
            </a:pPr>
            <a:r>
              <a:rPr lang="en-US" sz="3400" dirty="0"/>
              <a:t>Then sings my soul, my Savior God, to Thee;</a:t>
            </a:r>
            <a:br>
              <a:rPr lang="en-US" sz="3400" dirty="0"/>
            </a:br>
            <a:r>
              <a:rPr lang="en-US" sz="3400" dirty="0"/>
              <a:t>How great Thou art! How great Thou art!</a:t>
            </a:r>
            <a:endParaRPr sz="3400" dirty="0"/>
          </a:p>
        </p:txBody>
      </p:sp>
    </p:spTree>
    <p:extLst>
      <p:ext uri="{BB962C8B-B14F-4D97-AF65-F5344CB8AC3E}">
        <p14:creationId xmlns:p14="http://schemas.microsoft.com/office/powerpoint/2010/main" val="2353788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00DBD-7798-3B66-C140-620EA5FE65C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D2287A1-296D-27CC-7B77-041AC2B7AD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00C932E-1D67-A34C-853C-19551B98A6C6}"/>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lIns="182880">
            <a:noAutofit/>
          </a:bodyPr>
          <a:lstStyle/>
          <a:p>
            <a:pPr>
              <a:defRPr sz="5400">
                <a:solidFill>
                  <a:srgbClr val="FFFFFF"/>
                </a:solidFill>
              </a:defRPr>
            </a:pPr>
            <a:r>
              <a:rPr lang="en-US" sz="3400" dirty="0"/>
              <a:t>Then sings my soul, my Savior God, to Thee;</a:t>
            </a:r>
            <a:br>
              <a:rPr lang="en-US" sz="3400" dirty="0"/>
            </a:br>
            <a:r>
              <a:rPr lang="en-US" sz="3400" dirty="0"/>
              <a:t>How great Thou art! How great Thou art!</a:t>
            </a:r>
            <a:endParaRPr sz="3400" dirty="0"/>
          </a:p>
        </p:txBody>
      </p:sp>
    </p:spTree>
    <p:extLst>
      <p:ext uri="{BB962C8B-B14F-4D97-AF65-F5344CB8AC3E}">
        <p14:creationId xmlns:p14="http://schemas.microsoft.com/office/powerpoint/2010/main" val="21909907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69B50-6C14-8669-458B-6217B46E5F2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F2F1B38-8B72-5618-B2E0-4417D1279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8A74798A-1887-8991-3E4A-08B66CF8178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lIns="182880">
            <a:noAutofit/>
          </a:bodyPr>
          <a:lstStyle/>
          <a:p>
            <a:pPr>
              <a:defRPr sz="5400">
                <a:solidFill>
                  <a:srgbClr val="FFFFFF"/>
                </a:solidFill>
              </a:defRPr>
            </a:pPr>
            <a:r>
              <a:rPr lang="en-US" sz="3000" dirty="0"/>
              <a:t>When Christ shall come with shout of acclamation</a:t>
            </a:r>
            <a:br>
              <a:rPr lang="en-US" sz="3000" dirty="0"/>
            </a:br>
            <a:r>
              <a:rPr lang="en-US" sz="3000" dirty="0"/>
              <a:t>And take me home, what joy shall fill my heart!</a:t>
            </a:r>
            <a:endParaRPr sz="3000" dirty="0"/>
          </a:p>
        </p:txBody>
      </p:sp>
    </p:spTree>
    <p:extLst>
      <p:ext uri="{BB962C8B-B14F-4D97-AF65-F5344CB8AC3E}">
        <p14:creationId xmlns:p14="http://schemas.microsoft.com/office/powerpoint/2010/main" val="2125786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21BD2-CF94-8C16-82B1-E460CC2EDED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6E79C55-CDE4-9399-F2CE-482CE9DF8B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301D9A1-052B-59C9-F540-0417E011726C}"/>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lIns="182880">
            <a:noAutofit/>
          </a:bodyPr>
          <a:lstStyle/>
          <a:p>
            <a:pPr>
              <a:defRPr sz="5400">
                <a:solidFill>
                  <a:srgbClr val="FFFFFF"/>
                </a:solidFill>
              </a:defRPr>
            </a:pPr>
            <a:r>
              <a:rPr lang="en-US" sz="3000" dirty="0"/>
              <a:t>Then I shall bow in humble adoration</a:t>
            </a:r>
            <a:br>
              <a:rPr lang="en-US" sz="3000" dirty="0"/>
            </a:br>
            <a:r>
              <a:rPr lang="en-US" sz="3000" dirty="0"/>
              <a:t>And there proclaim, my God, how great Thou art!</a:t>
            </a:r>
            <a:endParaRPr sz="3000" dirty="0"/>
          </a:p>
        </p:txBody>
      </p:sp>
    </p:spTree>
    <p:extLst>
      <p:ext uri="{BB962C8B-B14F-4D97-AF65-F5344CB8AC3E}">
        <p14:creationId xmlns:p14="http://schemas.microsoft.com/office/powerpoint/2010/main" val="143911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C7BEE-AA00-C5B4-3670-24CBE375278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53BA5FA-890C-45CF-95FD-6618D2EE4F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B3AC7C19-53E3-DBEB-459D-A824739E6886}"/>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lIns="182880">
            <a:noAutofit/>
          </a:bodyPr>
          <a:lstStyle/>
          <a:p>
            <a:pPr>
              <a:defRPr sz="5400">
                <a:solidFill>
                  <a:srgbClr val="FFFFFF"/>
                </a:solidFill>
              </a:defRPr>
            </a:pPr>
            <a:r>
              <a:rPr lang="en-US" sz="3400" dirty="0"/>
              <a:t>Then sings my soul, my Savior God, to Thee;</a:t>
            </a:r>
            <a:br>
              <a:rPr lang="en-US" sz="3400" dirty="0"/>
            </a:br>
            <a:r>
              <a:rPr lang="en-US" sz="3400" dirty="0"/>
              <a:t>How great Thou art! How great Thou art!</a:t>
            </a:r>
            <a:endParaRPr sz="3400" dirty="0"/>
          </a:p>
        </p:txBody>
      </p:sp>
    </p:spTree>
    <p:extLst>
      <p:ext uri="{BB962C8B-B14F-4D97-AF65-F5344CB8AC3E}">
        <p14:creationId xmlns:p14="http://schemas.microsoft.com/office/powerpoint/2010/main" val="3620079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close-up of a soldier saluting&#10;&#10;Description automatically generated">
            <a:extLst>
              <a:ext uri="{FF2B5EF4-FFF2-40B4-BE49-F238E27FC236}">
                <a16:creationId xmlns:a16="http://schemas.microsoft.com/office/drawing/2014/main" id="{C9585C5C-D619-930A-9FF8-186AA47DB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4C1F685-23BC-0A7F-A6C8-59EA282F8E07}"/>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4800" dirty="0"/>
              <a:t>Armed Forces Salute</a:t>
            </a:r>
            <a:br>
              <a:rPr dirty="0"/>
            </a:br>
            <a:r>
              <a:rPr lang="en-US" sz="2800" dirty="0"/>
              <a:t>Bob Lowden / Arr. Ardis Faber</a:t>
            </a:r>
            <a:br>
              <a:rPr lang="en-US" sz="2800" dirty="0"/>
            </a:br>
            <a:r>
              <a:rPr lang="en-US" sz="2800" dirty="0"/>
              <a:t>Army, Coast Guard, Marine Corps, Air Force, Navy </a:t>
            </a:r>
            <a:endParaRPr sz="2800" dirty="0"/>
          </a:p>
        </p:txBody>
      </p:sp>
      <p:sp>
        <p:nvSpPr>
          <p:cNvPr id="3" name="TextBox 2">
            <a:extLst>
              <a:ext uri="{FF2B5EF4-FFF2-40B4-BE49-F238E27FC236}">
                <a16:creationId xmlns:a16="http://schemas.microsoft.com/office/drawing/2014/main" id="{362F2912-014F-1FF6-4504-27EC2A1506E6}"/>
              </a:ext>
            </a:extLst>
          </p:cNvPr>
          <p:cNvSpPr txBox="1"/>
          <p:nvPr/>
        </p:nvSpPr>
        <p:spPr>
          <a:xfrm>
            <a:off x="993394" y="5182972"/>
            <a:ext cx="10205211" cy="830993"/>
          </a:xfrm>
          <a:prstGeom prst="rect">
            <a:avLst/>
          </a:prstGeom>
          <a:solidFill>
            <a:schemeClr val="bg2"/>
          </a:solidFill>
          <a:ln w="12700" cap="flat">
            <a:solidFill>
              <a:schemeClr val="bg1"/>
            </a:solidFill>
            <a:miter lim="400000"/>
          </a:ln>
          <a:effectLst>
            <a:outerShdw blurRad="63500" sx="102000" sy="102000" algn="ctr"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lang="en-US" sz="2400" b="1" dirty="0">
                <a:solidFill>
                  <a:schemeClr val="bg1"/>
                </a:solidFill>
                <a:latin typeface="Imprint MT Shadow" pitchFamily="82" charset="77"/>
              </a:rPr>
              <a:t>Please stand, as you are able, when you hear your service band song, </a:t>
            </a:r>
          </a:p>
          <a:p>
            <a:pPr marL="0" marR="0" indent="0" algn="ctr" defTabSz="914400" rtl="0" fontAlgn="auto" latinLnBrk="0" hangingPunct="0">
              <a:lnSpc>
                <a:spcPct val="100000"/>
              </a:lnSpc>
              <a:spcBef>
                <a:spcPts val="0"/>
              </a:spcBef>
              <a:spcAft>
                <a:spcPts val="0"/>
              </a:spcAft>
              <a:buClrTx/>
              <a:buSzTx/>
              <a:buFontTx/>
              <a:buNone/>
              <a:tabLst/>
            </a:pPr>
            <a:r>
              <a:rPr lang="en-US" sz="2400" b="1" dirty="0">
                <a:solidFill>
                  <a:schemeClr val="bg1"/>
                </a:solidFill>
                <a:latin typeface="Imprint MT Shadow" pitchFamily="82" charset="77"/>
              </a:rPr>
              <a:t>so we can acknowledge you.</a:t>
            </a:r>
            <a:endParaRPr kumimoji="0" lang="en-US" sz="2400" b="1" i="0" strike="noStrike" cap="none" spc="0" normalizeH="0" baseline="0" dirty="0">
              <a:ln>
                <a:noFill/>
              </a:ln>
              <a:solidFill>
                <a:schemeClr val="bg1"/>
              </a:solidFill>
              <a:effectLst/>
              <a:uFillTx/>
              <a:latin typeface="Imprint MT Shadow" pitchFamily="82" charset="77"/>
              <a:sym typeface="Helvetica"/>
            </a:endParaRPr>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293E5-A088-9E3C-6870-F7A3F245BFE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C3B8B6F-5FB1-B454-FE20-CB9E8AAE6A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13B61953-4709-F8E2-C602-22649502DA33}"/>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lIns="182880">
            <a:noAutofit/>
          </a:bodyPr>
          <a:lstStyle/>
          <a:p>
            <a:pPr>
              <a:defRPr sz="5400">
                <a:solidFill>
                  <a:srgbClr val="FFFFFF"/>
                </a:solidFill>
              </a:defRPr>
            </a:pPr>
            <a:r>
              <a:rPr lang="en-US" sz="3400" dirty="0"/>
              <a:t>Then sings my soul, my Savior God, to Thee;</a:t>
            </a:r>
            <a:br>
              <a:rPr lang="en-US" sz="3400" dirty="0"/>
            </a:br>
            <a:r>
              <a:rPr lang="en-US" sz="3400" dirty="0"/>
              <a:t>How great Thou art! How great Thou art!</a:t>
            </a:r>
            <a:endParaRPr sz="3400" dirty="0"/>
          </a:p>
        </p:txBody>
      </p:sp>
      <p:sp>
        <p:nvSpPr>
          <p:cNvPr id="2" name="TextBox 1">
            <a:extLst>
              <a:ext uri="{FF2B5EF4-FFF2-40B4-BE49-F238E27FC236}">
                <a16:creationId xmlns:a16="http://schemas.microsoft.com/office/drawing/2014/main" id="{03BF3145-49F0-012A-B8AD-3608F0ED3174}"/>
              </a:ext>
            </a:extLst>
          </p:cNvPr>
          <p:cNvSpPr txBox="1"/>
          <p:nvPr/>
        </p:nvSpPr>
        <p:spPr>
          <a:xfrm>
            <a:off x="8929359" y="6203091"/>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 Manna Music Inc.</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34874626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71BB2-9521-BEB7-4F8D-C8B3EA60816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6538196-63F3-1FD4-FFE6-02577A6809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279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1C2486-6E4C-165E-BB27-498D14245CE2}"/>
            </a:ext>
          </a:extLst>
        </p:cNvPr>
        <p:cNvGrpSpPr/>
        <p:nvPr/>
      </p:nvGrpSpPr>
      <p:grpSpPr>
        <a:xfrm>
          <a:off x="0" y="0"/>
          <a:ext cx="0" cy="0"/>
          <a:chOff x="0" y="0"/>
          <a:chExt cx="0" cy="0"/>
        </a:xfrm>
      </p:grpSpPr>
    </p:spTree>
    <p:extLst>
      <p:ext uri="{BB962C8B-B14F-4D97-AF65-F5344CB8AC3E}">
        <p14:creationId xmlns:p14="http://schemas.microsoft.com/office/powerpoint/2010/main" val="92195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C998C-B649-C1E1-05B8-5DEB48B60005}"/>
            </a:ext>
          </a:extLst>
        </p:cNvPr>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84AB185F-53A2-36E0-F129-54AA2088AA7D}"/>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FAB9A796-1D10-3536-84A0-834F3C2E3255}"/>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6000" dirty="0"/>
              <a:t>God Bless America</a:t>
            </a:r>
            <a:br>
              <a:rPr lang="en-US" sz="5400" dirty="0"/>
            </a:br>
            <a:r>
              <a:rPr lang="en-US" sz="3100" dirty="0"/>
              <a:t>Irving Berlin / Arr. Lisa Nelson</a:t>
            </a:r>
            <a:endParaRPr sz="3100" dirty="0"/>
          </a:p>
        </p:txBody>
      </p:sp>
    </p:spTree>
    <p:extLst>
      <p:ext uri="{BB962C8B-B14F-4D97-AF65-F5344CB8AC3E}">
        <p14:creationId xmlns:p14="http://schemas.microsoft.com/office/powerpoint/2010/main" val="129739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7703C190-C4F6-E5D3-5CB0-12AD60934D00}"/>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God bless America,</a:t>
            </a:r>
            <a:br>
              <a:rPr lang="en-US" sz="5400" dirty="0"/>
            </a:br>
            <a:r>
              <a:rPr lang="en-US" sz="5400" dirty="0"/>
              <a:t>Land that I love</a:t>
            </a:r>
            <a:endParaRPr sz="5400" dirty="0"/>
          </a:p>
        </p:txBody>
      </p:sp>
    </p:spTree>
    <p:extLst>
      <p:ext uri="{BB962C8B-B14F-4D97-AF65-F5344CB8AC3E}">
        <p14:creationId xmlns:p14="http://schemas.microsoft.com/office/powerpoint/2010/main" val="21128295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0109B2DB-9953-672D-2D24-FA7D32E6BADC}"/>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Stand beside her</a:t>
            </a:r>
            <a:br>
              <a:rPr lang="en-US" sz="5400" dirty="0"/>
            </a:br>
            <a:r>
              <a:rPr lang="en-US" sz="5400" dirty="0"/>
              <a:t>and guide her,</a:t>
            </a:r>
            <a:endParaRPr sz="5400" dirty="0"/>
          </a:p>
        </p:txBody>
      </p:sp>
    </p:spTree>
    <p:extLst>
      <p:ext uri="{BB962C8B-B14F-4D97-AF65-F5344CB8AC3E}">
        <p14:creationId xmlns:p14="http://schemas.microsoft.com/office/powerpoint/2010/main" val="373638876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F84C55D4-D84E-828F-B477-338C07AD7F27}"/>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Through the night</a:t>
            </a:r>
            <a:br>
              <a:rPr lang="en-US" sz="5400" dirty="0"/>
            </a:br>
            <a:r>
              <a:rPr lang="en-US" sz="5400" dirty="0"/>
              <a:t>with the light from above.</a:t>
            </a:r>
            <a:endParaRPr sz="5400" dirty="0"/>
          </a:p>
        </p:txBody>
      </p:sp>
    </p:spTree>
    <p:extLst>
      <p:ext uri="{BB962C8B-B14F-4D97-AF65-F5344CB8AC3E}">
        <p14:creationId xmlns:p14="http://schemas.microsoft.com/office/powerpoint/2010/main" val="3968861994"/>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DF1104CA-F72D-9975-56C6-F8B1E2BA366B}"/>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From the mountains,</a:t>
            </a:r>
            <a:br>
              <a:rPr lang="en-US" sz="5400" dirty="0"/>
            </a:br>
            <a:r>
              <a:rPr lang="en-US" sz="5400" dirty="0"/>
              <a:t>to the prairies,</a:t>
            </a:r>
            <a:endParaRPr sz="5400" dirty="0"/>
          </a:p>
        </p:txBody>
      </p:sp>
    </p:spTree>
    <p:extLst>
      <p:ext uri="{BB962C8B-B14F-4D97-AF65-F5344CB8AC3E}">
        <p14:creationId xmlns:p14="http://schemas.microsoft.com/office/powerpoint/2010/main" val="2079197718"/>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914DB652-4F4B-83E0-9EEF-68FC4CEEAFE3}"/>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To the ocean,</a:t>
            </a:r>
            <a:br>
              <a:rPr lang="en-US" sz="5400" dirty="0"/>
            </a:br>
            <a:r>
              <a:rPr lang="en-US" sz="5400" dirty="0"/>
              <a:t>white with foam</a:t>
            </a:r>
            <a:endParaRPr sz="5400" dirty="0"/>
          </a:p>
        </p:txBody>
      </p:sp>
    </p:spTree>
    <p:extLst>
      <p:ext uri="{BB962C8B-B14F-4D97-AF65-F5344CB8AC3E}">
        <p14:creationId xmlns:p14="http://schemas.microsoft.com/office/powerpoint/2010/main" val="2546145001"/>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F4364071-EF76-3539-A201-0B7ED708DB0B}"/>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God bless America,</a:t>
            </a:r>
            <a:br>
              <a:rPr lang="en-US" sz="5400" dirty="0"/>
            </a:br>
            <a:r>
              <a:rPr lang="en-US" sz="5400" dirty="0"/>
              <a:t>my home sweet home</a:t>
            </a:r>
            <a:endParaRPr sz="5400" dirty="0"/>
          </a:p>
        </p:txBody>
      </p:sp>
    </p:spTree>
    <p:extLst>
      <p:ext uri="{BB962C8B-B14F-4D97-AF65-F5344CB8AC3E}">
        <p14:creationId xmlns:p14="http://schemas.microsoft.com/office/powerpoint/2010/main" val="1086763963"/>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6E40F9-E1EE-874C-E37A-6B478DF43D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4" name="Title 1">
            <a:extLst>
              <a:ext uri="{FF2B5EF4-FFF2-40B4-BE49-F238E27FC236}">
                <a16:creationId xmlns:a16="http://schemas.microsoft.com/office/drawing/2014/main" id="{5DCE9ECC-7C26-2FF7-4BE6-A14CF9318467}"/>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lstStyle/>
          <a:p>
            <a:pPr>
              <a:defRPr sz="5400">
                <a:solidFill>
                  <a:srgbClr val="FFFFFF"/>
                </a:solidFill>
              </a:defRPr>
            </a:pPr>
            <a:r>
              <a:rPr lang="en-US" sz="5400" dirty="0"/>
              <a:t>America, the Beautiful</a:t>
            </a:r>
            <a:br>
              <a:rPr dirty="0"/>
            </a:br>
            <a:r>
              <a:rPr lang="en-US" sz="2800" dirty="0"/>
              <a:t>Samuel Ward / Arr. Dan Marvin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5E421A29-09EE-1B8B-E21A-5156F70ED12B}"/>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
        <p:nvSpPr>
          <p:cNvPr id="3" name="Title 1">
            <a:extLst>
              <a:ext uri="{FF2B5EF4-FFF2-40B4-BE49-F238E27FC236}">
                <a16:creationId xmlns:a16="http://schemas.microsoft.com/office/drawing/2014/main" id="{96578C62-62CD-5763-8DB6-EEE827F632EA}"/>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God bless America,</a:t>
            </a:r>
            <a:br>
              <a:rPr lang="en-US" sz="5400" dirty="0"/>
            </a:br>
            <a:r>
              <a:rPr lang="en-US" sz="5400" dirty="0"/>
              <a:t>my home sweet home</a:t>
            </a:r>
            <a:endParaRPr sz="5400" dirty="0"/>
          </a:p>
        </p:txBody>
      </p:sp>
      <p:sp>
        <p:nvSpPr>
          <p:cNvPr id="4" name="TextBox 3">
            <a:extLst>
              <a:ext uri="{FF2B5EF4-FFF2-40B4-BE49-F238E27FC236}">
                <a16:creationId xmlns:a16="http://schemas.microsoft.com/office/drawing/2014/main" id="{C801CB40-2270-074B-F494-8DD8AC4153B1}"/>
              </a:ext>
            </a:extLst>
          </p:cNvPr>
          <p:cNvSpPr txBox="1"/>
          <p:nvPr/>
        </p:nvSpPr>
        <p:spPr>
          <a:xfrm>
            <a:off x="8946292" y="6203091"/>
            <a:ext cx="2866768" cy="307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1400" dirty="0">
                <a:solidFill>
                  <a:schemeClr val="bg1"/>
                </a:solidFill>
                <a:latin typeface="Imprint MT Shadow" pitchFamily="82" charset="77"/>
              </a:rPr>
              <a:t>©Irving Berlin Music Company</a:t>
            </a:r>
            <a:endParaRPr kumimoji="0" lang="en-US" sz="1400" b="0" i="0" u="none" strike="noStrike" cap="none" spc="0" normalizeH="0" baseline="0" dirty="0">
              <a:ln>
                <a:noFill/>
              </a:ln>
              <a:solidFill>
                <a:schemeClr val="bg1"/>
              </a:solidFill>
              <a:effectLst/>
              <a:uFillTx/>
              <a:latin typeface="Imprint MT Shadow" pitchFamily="82" charset="77"/>
              <a:sym typeface="Helvetica"/>
            </a:endParaRPr>
          </a:p>
        </p:txBody>
      </p:sp>
    </p:spTree>
    <p:extLst>
      <p:ext uri="{BB962C8B-B14F-4D97-AF65-F5344CB8AC3E}">
        <p14:creationId xmlns:p14="http://schemas.microsoft.com/office/powerpoint/2010/main" val="3124473647"/>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CD5C2-878A-DEF1-593E-E1C66F63A639}"/>
            </a:ext>
          </a:extLst>
        </p:cNvPr>
        <p:cNvGrpSpPr/>
        <p:nvPr/>
      </p:nvGrpSpPr>
      <p:grpSpPr>
        <a:xfrm>
          <a:off x="0" y="0"/>
          <a:ext cx="0" cy="0"/>
          <a:chOff x="0" y="0"/>
          <a:chExt cx="0" cy="0"/>
        </a:xfrm>
      </p:grpSpPr>
      <p:pic>
        <p:nvPicPr>
          <p:cNvPr id="2" name="photo-1518671971334-a728cb8e9f91.jpeg" descr="photo-1518671971334-a728cb8e9f91.jpeg">
            <a:extLst>
              <a:ext uri="{FF2B5EF4-FFF2-40B4-BE49-F238E27FC236}">
                <a16:creationId xmlns:a16="http://schemas.microsoft.com/office/drawing/2014/main" id="{81DF65C7-59F1-8BBE-81A9-2F4CFD98E39A}"/>
              </a:ext>
            </a:extLst>
          </p:cNvPr>
          <p:cNvPicPr>
            <a:picLocks noChangeAspect="1"/>
          </p:cNvPicPr>
          <p:nvPr/>
        </p:nvPicPr>
        <p:blipFill>
          <a:blip r:embed="rId3"/>
          <a:stretch>
            <a:fillRect/>
          </a:stretch>
        </p:blipFill>
        <p:spPr>
          <a:xfrm>
            <a:off x="-743513" y="-1700636"/>
            <a:ext cx="13679026" cy="10259272"/>
          </a:xfrm>
          <a:prstGeom prst="rect">
            <a:avLst/>
          </a:prstGeom>
          <a:ln w="12700">
            <a:miter lim="400000"/>
          </a:ln>
        </p:spPr>
      </p:pic>
    </p:spTree>
    <p:extLst>
      <p:ext uri="{BB962C8B-B14F-4D97-AF65-F5344CB8AC3E}">
        <p14:creationId xmlns:p14="http://schemas.microsoft.com/office/powerpoint/2010/main" val="3270728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43C5EB-6F23-237D-D711-7036E2069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C34C650A-CBF9-7754-B832-2707FB4D77DB}"/>
              </a:ext>
            </a:extLst>
          </p:cNvPr>
          <p:cNvSpPr txBox="1">
            <a:spLocks noGrp="1"/>
          </p:cNvSpPr>
          <p:nvPr>
            <p:ph type="title"/>
          </p:nvPr>
        </p:nvSpPr>
        <p:spPr>
          <a:xfrm>
            <a:off x="993394" y="2057400"/>
            <a:ext cx="10205212" cy="2743200"/>
          </a:xfrm>
          <a:prstGeom prst="rect">
            <a:avLst/>
          </a:prstGeom>
          <a:solidFill>
            <a:srgbClr val="000000">
              <a:alpha val="70000"/>
            </a:srgbClr>
          </a:solidFill>
          <a:ln w="38100">
            <a:solidFill>
              <a:srgbClr val="FFFFFF"/>
            </a:solidFill>
          </a:ln>
        </p:spPr>
        <p:txBody>
          <a:bodyPr/>
          <a:lstStyle/>
          <a:p>
            <a:pPr>
              <a:defRPr sz="5400">
                <a:solidFill>
                  <a:srgbClr val="FFFFFF"/>
                </a:solidFill>
              </a:defRPr>
            </a:pPr>
            <a:r>
              <a:rPr lang="en-US" sz="4800" dirty="0"/>
              <a:t>Blessed Be the Name of the Lord</a:t>
            </a:r>
            <a:br>
              <a:rPr dirty="0"/>
            </a:br>
            <a:r>
              <a:rPr lang="en-US" sz="2800" dirty="0"/>
              <a:t>Clinton </a:t>
            </a:r>
            <a:r>
              <a:rPr lang="en-US" sz="2800" dirty="0" err="1"/>
              <a:t>Utterbach</a:t>
            </a:r>
            <a:r>
              <a:rPr lang="en-US" sz="2800" dirty="0"/>
              <a:t> / Arr. Lisa Nelson</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48477C5C-1630-89A2-E0C5-DD95505CD7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2E0642A-40E7-BABC-D6DC-159A80DDDF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4667" y="279400"/>
            <a:ext cx="9843939" cy="6299200"/>
          </a:xfrm>
          <a:prstGeom prst="rect">
            <a:avLst/>
          </a:prstGeom>
        </p:spPr>
      </p:pic>
      <p:sp>
        <p:nvSpPr>
          <p:cNvPr id="4" name="Title 1">
            <a:extLst>
              <a:ext uri="{FF2B5EF4-FFF2-40B4-BE49-F238E27FC236}">
                <a16:creationId xmlns:a16="http://schemas.microsoft.com/office/drawing/2014/main" id="{19657990-5301-9827-16BC-0D1E9F705BA4}"/>
              </a:ext>
            </a:extLst>
          </p:cNvPr>
          <p:cNvSpPr txBox="1">
            <a:spLocks noGrp="1"/>
          </p:cNvSpPr>
          <p:nvPr>
            <p:ph type="title"/>
          </p:nvPr>
        </p:nvSpPr>
        <p:spPr>
          <a:xfrm>
            <a:off x="993394" y="2057400"/>
            <a:ext cx="10205212" cy="2743200"/>
          </a:xfrm>
          <a:prstGeom prst="rect">
            <a:avLst/>
          </a:prstGeom>
          <a:solidFill>
            <a:srgbClr val="000000">
              <a:alpha val="71000"/>
            </a:srgbClr>
          </a:solidFill>
          <a:ln w="38100">
            <a:solidFill>
              <a:srgbClr val="0070C0"/>
            </a:solidFill>
          </a:ln>
        </p:spPr>
        <p:txBody>
          <a:bodyPr/>
          <a:lstStyle/>
          <a:p>
            <a:pPr>
              <a:defRPr sz="5400">
                <a:solidFill>
                  <a:srgbClr val="FFFFFF"/>
                </a:solidFill>
              </a:defRPr>
            </a:pPr>
            <a:r>
              <a:rPr lang="en-US" sz="4800" dirty="0"/>
              <a:t>The Stars &amp; Stripes Forever</a:t>
            </a:r>
            <a:br>
              <a:rPr dirty="0"/>
            </a:br>
            <a:r>
              <a:rPr lang="en-US" sz="2800" dirty="0"/>
              <a:t>John Philip Sousa / Arr. Phil Norris</a:t>
            </a:r>
            <a:endParaRPr sz="2800" dirty="0"/>
          </a:p>
        </p:txBody>
      </p:sp>
    </p:spTree>
    <p:extLst>
      <p:ext uri="{BB962C8B-B14F-4D97-AF65-F5344CB8AC3E}">
        <p14:creationId xmlns:p14="http://schemas.microsoft.com/office/powerpoint/2010/main" val="2230698684"/>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24EC3C56-431C-6C98-2C98-701B157161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B90158-799C-7B30-CD4E-FE3C469DC4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D77813E-B508-E7E2-280E-E91C0F622898}"/>
              </a:ext>
            </a:extLst>
          </p:cNvPr>
          <p:cNvSpPr txBox="1">
            <a:spLocks noGrp="1"/>
          </p:cNvSpPr>
          <p:nvPr>
            <p:ph type="title"/>
          </p:nvPr>
        </p:nvSpPr>
        <p:spPr>
          <a:xfrm>
            <a:off x="993394" y="2057400"/>
            <a:ext cx="10205212" cy="2743200"/>
          </a:xfrm>
          <a:prstGeom prst="rect">
            <a:avLst/>
          </a:prstGeom>
          <a:solidFill>
            <a:srgbClr val="000000">
              <a:alpha val="70000"/>
            </a:srgbClr>
          </a:solidFill>
          <a:ln w="38100">
            <a:solidFill>
              <a:srgbClr val="FFFFFF"/>
            </a:solidFill>
          </a:ln>
        </p:spPr>
        <p:txBody>
          <a:bodyPr/>
          <a:lstStyle/>
          <a:p>
            <a:pPr>
              <a:defRPr sz="5400">
                <a:solidFill>
                  <a:srgbClr val="FFFFFF"/>
                </a:solidFill>
              </a:defRPr>
            </a:pPr>
            <a:r>
              <a:rPr lang="en-US" sz="4800" dirty="0"/>
              <a:t>Joyful, Joyful, We Adore Thee</a:t>
            </a:r>
            <a:br>
              <a:rPr dirty="0"/>
            </a:br>
            <a:r>
              <a:rPr lang="en-US" sz="2800" dirty="0"/>
              <a:t>Ludwig Van Beethoven / Arr. Tim Zimmerman</a:t>
            </a:r>
            <a:endParaRPr sz="2800" dirty="0"/>
          </a:p>
        </p:txBody>
      </p:sp>
    </p:spTree>
    <p:extLst>
      <p:ext uri="{BB962C8B-B14F-4D97-AF65-F5344CB8AC3E}">
        <p14:creationId xmlns:p14="http://schemas.microsoft.com/office/powerpoint/2010/main" val="247578430"/>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playing instruments&#10;&#10;Description automatically generated">
            <a:extLst>
              <a:ext uri="{FF2B5EF4-FFF2-40B4-BE49-F238E27FC236}">
                <a16:creationId xmlns:a16="http://schemas.microsoft.com/office/drawing/2014/main" id="{1AA6CAA9-C0DE-25C6-9CBB-2E8B5FDECE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42977"/>
            <a:ext cx="12192000" cy="8243889"/>
          </a:xfrm>
          <a:prstGeom prst="rect">
            <a:avLst/>
          </a:prstGeom>
        </p:spPr>
      </p:pic>
      <p:grpSp>
        <p:nvGrpSpPr>
          <p:cNvPr id="241" name="Title 1"/>
          <p:cNvGrpSpPr/>
          <p:nvPr/>
        </p:nvGrpSpPr>
        <p:grpSpPr>
          <a:xfrm>
            <a:off x="1600200" y="4726595"/>
            <a:ext cx="8991600" cy="1958339"/>
            <a:chOff x="0" y="0"/>
            <a:chExt cx="8991600" cy="1958338"/>
          </a:xfrm>
        </p:grpSpPr>
        <p:sp>
          <p:nvSpPr>
            <p:cNvPr id="239" name="Rectangle"/>
            <p:cNvSpPr/>
            <p:nvPr/>
          </p:nvSpPr>
          <p:spPr>
            <a:xfrm>
              <a:off x="0" y="156209"/>
              <a:ext cx="8991600" cy="1645925"/>
            </a:xfrm>
            <a:prstGeom prst="rect">
              <a:avLst/>
            </a:prstGeom>
            <a:solidFill>
              <a:srgbClr val="000000">
                <a:alpha val="60000"/>
              </a:srgbClr>
            </a:solidFill>
            <a:ln w="38100" cap="sq">
              <a:solidFill>
                <a:srgbClr val="FFFFFF"/>
              </a:solidFill>
              <a:prstDash val="solid"/>
              <a:miter lim="800000"/>
            </a:ln>
            <a:effectLst/>
          </p:spPr>
          <p:txBody>
            <a:bodyPr wrap="square" lIns="45718" tIns="45718" rIns="45718" bIns="45718" numCol="1" anchor="ctr">
              <a:noAutofit/>
            </a:bodyPr>
            <a:lstStyle/>
            <a:p>
              <a:pPr algn="ctr">
                <a:lnSpc>
                  <a:spcPct val="90000"/>
                </a:lnSpc>
                <a:defRPr sz="3800" cap="all" spc="200">
                  <a:solidFill>
                    <a:srgbClr val="262626"/>
                  </a:solidFill>
                  <a:latin typeface="Gill Sans MT"/>
                  <a:ea typeface="Gill Sans MT"/>
                  <a:cs typeface="Gill Sans MT"/>
                  <a:sym typeface="Gill Sans MT"/>
                </a:defRPr>
              </a:pPr>
              <a:endParaRPr/>
            </a:p>
          </p:txBody>
        </p:sp>
        <p:sp>
          <p:nvSpPr>
            <p:cNvPr id="240" name="Tim Zimmerman &amp; The King’s Brass"/>
            <p:cNvSpPr txBox="1"/>
            <p:nvPr/>
          </p:nvSpPr>
          <p:spPr>
            <a:xfrm>
              <a:off x="110488" y="-1"/>
              <a:ext cx="8770623" cy="195833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82879" tIns="182879" rIns="182879" bIns="182879" numCol="1" anchor="ctr">
              <a:spAutoFit/>
            </a:bodyPr>
            <a:lstStyle/>
            <a:p>
              <a:pPr algn="ctr">
                <a:lnSpc>
                  <a:spcPct val="90000"/>
                </a:lnSpc>
                <a:defRPr sz="5400" cap="all" spc="200">
                  <a:solidFill>
                    <a:srgbClr val="FFFFFF"/>
                  </a:solidFill>
                  <a:latin typeface="Imprint MT Shadow"/>
                  <a:ea typeface="Imprint MT Shadow"/>
                  <a:cs typeface="Imprint MT Shadow"/>
                  <a:sym typeface="Imprint MT Shadow"/>
                </a:defRPr>
              </a:pPr>
              <a:r>
                <a:t>Tim Zimmerman &amp;</a:t>
              </a:r>
              <a:br/>
              <a:r>
                <a:t>The King’s Brass</a:t>
              </a:r>
            </a:p>
          </p:txBody>
        </p:sp>
      </p:grpSp>
      <p:pic>
        <p:nvPicPr>
          <p:cNvPr id="242" name="Picture 5" descr="Picture 5"/>
          <p:cNvPicPr>
            <a:picLocks noChangeAspect="1"/>
          </p:cNvPicPr>
          <p:nvPr/>
        </p:nvPicPr>
        <p:blipFill>
          <a:blip r:embed="rId4"/>
          <a:stretch>
            <a:fillRect/>
          </a:stretch>
        </p:blipFill>
        <p:spPr>
          <a:xfrm>
            <a:off x="10056152" y="0"/>
            <a:ext cx="2021894" cy="135379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49F547-C950-E5AB-D767-01D08ED0FB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BD7FFE11-3618-32F1-F9F7-52281ABFA01F}"/>
              </a:ext>
            </a:extLst>
          </p:cNvPr>
          <p:cNvSpPr txBox="1">
            <a:spLocks noGrp="1"/>
          </p:cNvSpPr>
          <p:nvPr>
            <p:ph type="title"/>
          </p:nvPr>
        </p:nvSpPr>
        <p:spPr>
          <a:xfrm>
            <a:off x="993394" y="2057400"/>
            <a:ext cx="10205212" cy="2743200"/>
          </a:xfrm>
          <a:prstGeom prst="rect">
            <a:avLst/>
          </a:prstGeom>
          <a:solidFill>
            <a:srgbClr val="000000">
              <a:alpha val="57759"/>
            </a:srgbClr>
          </a:solidFill>
          <a:ln w="38100">
            <a:solidFill>
              <a:srgbClr val="FFFFFF"/>
            </a:solidFill>
          </a:ln>
        </p:spPr>
        <p:txBody>
          <a:bodyPr/>
          <a:lstStyle/>
          <a:p>
            <a:pPr>
              <a:defRPr sz="5400">
                <a:solidFill>
                  <a:srgbClr val="FFFFFF"/>
                </a:solidFill>
              </a:defRPr>
            </a:pPr>
            <a:r>
              <a:rPr lang="en-US" sz="5400" dirty="0"/>
              <a:t>Hoe-Down from </a:t>
            </a:r>
            <a:r>
              <a:rPr lang="en-US" sz="5400" i="1" dirty="0"/>
              <a:t>Rodeo</a:t>
            </a:r>
            <a:br>
              <a:rPr dirty="0"/>
            </a:br>
            <a:r>
              <a:rPr lang="en-US" sz="2800" dirty="0"/>
              <a:t>Aaron Copland / Arr. Doug Warner</a:t>
            </a:r>
            <a:endParaRPr sz="2800" dirty="0"/>
          </a:p>
        </p:txBody>
      </p:sp>
    </p:spTree>
  </p:cSld>
  <p:clrMapOvr>
    <a:masterClrMapping/>
  </p:clrMapOvr>
  <mc:AlternateContent xmlns:mc="http://schemas.openxmlformats.org/markup-compatibility/2006" xmlns:p14="http://schemas.microsoft.com/office/powerpoint/2010/main">
    <mc:Choice Requires="p14">
      <p:transition spd="slow" p14:dur="1200">
        <p:fade/>
      </p:transition>
    </mc:Choice>
    <mc:Fallback xmlns:a14="http://schemas.microsoft.com/office/drawing/2010/main" xmlns:m="http://schemas.openxmlformats.org/officeDocument/2006/math"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ano keys&#10;&#10;Description automatically generated">
            <a:extLst>
              <a:ext uri="{FF2B5EF4-FFF2-40B4-BE49-F238E27FC236}">
                <a16:creationId xmlns:a16="http://schemas.microsoft.com/office/drawing/2014/main" id="{7A6A7837-7A8B-B125-A317-33C127DB1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99FB0AC5-9F1F-A8A7-A6DE-765C6C6E70A9}"/>
              </a:ext>
            </a:extLst>
          </p:cNvPr>
          <p:cNvSpPr txBox="1">
            <a:spLocks noGrp="1"/>
          </p:cNvSpPr>
          <p:nvPr>
            <p:ph type="title"/>
          </p:nvPr>
        </p:nvSpPr>
        <p:spPr>
          <a:xfrm>
            <a:off x="993394" y="2057400"/>
            <a:ext cx="10205212" cy="2743200"/>
          </a:xfrm>
          <a:prstGeom prst="rect">
            <a:avLst/>
          </a:prstGeom>
          <a:solidFill>
            <a:srgbClr val="000000">
              <a:alpha val="60000"/>
            </a:srgbClr>
          </a:solidFill>
          <a:ln w="38100">
            <a:solidFill>
              <a:srgbClr val="FFFFFF"/>
            </a:solidFill>
          </a:ln>
        </p:spPr>
        <p:txBody>
          <a:bodyPr>
            <a:normAutofit/>
          </a:bodyPr>
          <a:lstStyle/>
          <a:p>
            <a:pPr>
              <a:defRPr sz="5400">
                <a:solidFill>
                  <a:srgbClr val="FFFFFF"/>
                </a:solidFill>
              </a:defRPr>
            </a:pPr>
            <a:r>
              <a:rPr lang="en-US" sz="5400" dirty="0"/>
              <a:t>The Lord’s Prayer</a:t>
            </a:r>
            <a:br>
              <a:rPr lang="en-US" sz="4400" dirty="0"/>
            </a:br>
            <a:r>
              <a:rPr lang="en-US" sz="2800" dirty="0"/>
              <a:t>Albert Hay Malotte / Arr. Lorie Line</a:t>
            </a:r>
            <a:endParaRPr sz="2800" dirty="0"/>
          </a:p>
        </p:txBody>
      </p:sp>
    </p:spTree>
    <p:extLst>
      <p:ext uri="{BB962C8B-B14F-4D97-AF65-F5344CB8AC3E}">
        <p14:creationId xmlns:p14="http://schemas.microsoft.com/office/powerpoint/2010/main" val="1819873338"/>
      </p:ext>
    </p:extLst>
  </p:cSld>
  <p:clrMapOvr>
    <a:masterClrMapping/>
  </p:clrMapOvr>
  <mc:AlternateContent xmlns:mc="http://schemas.openxmlformats.org/markup-compatibility/2006" xmlns:p14="http://schemas.microsoft.com/office/powerpoint/2010/main">
    <mc:Choice Requires="p14">
      <p:transition spd="slow" p14:dur="1200">
        <p:fade/>
      </p:transition>
    </mc:Choice>
    <mc:Fallback xmlns="">
      <p:transition spd="slow">
        <p:fade/>
      </p:transition>
    </mc:Fallback>
  </mc:AlternateContent>
</p:sld>
</file>

<file path=ppt/theme/theme1.xml><?xml version="1.0" encoding="utf-8"?>
<a:theme xmlns:a="http://schemas.openxmlformats.org/drawingml/2006/main" name="Parcel">
  <a:themeElements>
    <a:clrScheme name="Parcel">
      <a:dk1>
        <a:srgbClr val="000000"/>
      </a:dk1>
      <a:lt1>
        <a:srgbClr val="F2F2F2"/>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Parcel">
      <a:majorFont>
        <a:latin typeface="Helvetica"/>
        <a:ea typeface="Helvetica"/>
        <a:cs typeface="Helvetica"/>
      </a:majorFont>
      <a:minorFont>
        <a:latin typeface="Calibri"/>
        <a:ea typeface="Calibri"/>
        <a:cs typeface="Calibri"/>
      </a:minorFont>
    </a:fontScheme>
    <a:fmtScheme name="Parc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F2F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Parcel">
  <a:themeElements>
    <a:clrScheme name="Parcel">
      <a:dk1>
        <a:srgbClr val="000000"/>
      </a:dk1>
      <a:lt1>
        <a:srgbClr val="FFFFFF"/>
      </a:lt1>
      <a:dk2>
        <a:srgbClr val="A7A7A7"/>
      </a:dk2>
      <a:lt2>
        <a:srgbClr val="535353"/>
      </a:lt2>
      <a:accent1>
        <a:srgbClr val="7C7C7C"/>
      </a:accent1>
      <a:accent2>
        <a:srgbClr val="B2B2B2"/>
      </a:accent2>
      <a:accent3>
        <a:srgbClr val="969696"/>
      </a:accent3>
      <a:accent4>
        <a:srgbClr val="808080"/>
      </a:accent4>
      <a:accent5>
        <a:srgbClr val="5F5F5F"/>
      </a:accent5>
      <a:accent6>
        <a:srgbClr val="4D4D4D"/>
      </a:accent6>
      <a:hlink>
        <a:srgbClr val="0000FF"/>
      </a:hlink>
      <a:folHlink>
        <a:srgbClr val="FF00FF"/>
      </a:folHlink>
    </a:clrScheme>
    <a:fontScheme name="Parcel">
      <a:majorFont>
        <a:latin typeface="Helvetica"/>
        <a:ea typeface="Helvetica"/>
        <a:cs typeface="Helvetica"/>
      </a:majorFont>
      <a:minorFont>
        <a:latin typeface="Calibri"/>
        <a:ea typeface="Calibri"/>
        <a:cs typeface="Calibri"/>
      </a:minorFont>
    </a:fontScheme>
    <a:fmtScheme name="Parce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F2F2"/>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962</TotalTime>
  <Words>1588</Words>
  <Application>Microsoft Macintosh PowerPoint</Application>
  <PresentationFormat>Widescreen</PresentationFormat>
  <Paragraphs>112</Paragraphs>
  <Slides>75</Slides>
  <Notes>75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Arial</vt:lpstr>
      <vt:lpstr>Calibri</vt:lpstr>
      <vt:lpstr>Gill Sans MT</vt:lpstr>
      <vt:lpstr>Imprint MT Shadow</vt:lpstr>
      <vt:lpstr>Parcel</vt:lpstr>
      <vt:lpstr>Tim Zimmerman &amp; The King’s Brass</vt:lpstr>
      <vt:lpstr>Fanfare for the Common Man Aaron Copland / Arr. Phil Norris</vt:lpstr>
      <vt:lpstr>Joshua Spiritual / Arr. Dan Marvin</vt:lpstr>
      <vt:lpstr>Come, Thou Fount of Every Blessing John Wyeth / Arr. Dan Marvin</vt:lpstr>
      <vt:lpstr>PowerPoint Presentation</vt:lpstr>
      <vt:lpstr>Armed Forces Salute Bob Lowden / Arr. Ardis Faber Army, Coast Guard, Marine Corps, Air Force, Navy </vt:lpstr>
      <vt:lpstr>America, the Beautiful Samuel Ward / Arr. Dan Marvin</vt:lpstr>
      <vt:lpstr>Hoe-Down from Rodeo Aaron Copland / Arr. Doug Warner</vt:lpstr>
      <vt:lpstr>The Lord’s Prayer Albert Hay Malotte / Arr. Lorie Line</vt:lpstr>
      <vt:lpstr>The Great Gate of Kiev from Pictures at an Exhibition Modest Mussorgsky</vt:lpstr>
      <vt:lpstr>PowerPoint Presentation</vt:lpstr>
      <vt:lpstr>The Wise Man Built His House – Story for Kids Traditional / Arr. Tim Zimmerman</vt:lpstr>
      <vt:lpstr>American Salute  (When Johnny Comes Marching) Morton Gould / Arr. A. Faber</vt:lpstr>
      <vt:lpstr>Sing, Sing, Sing Louis Prima / Arr. Jason Webb</vt:lpstr>
      <vt:lpstr>God Bless The U.S.A. Lee Greenwood / Arr. Lisa Nelson</vt:lpstr>
      <vt:lpstr>PowerPoint Presentation</vt:lpstr>
      <vt:lpstr>Crown Him with Many Crowns George Elvey / Arr. Marvin &amp; Zimmerman</vt:lpstr>
      <vt:lpstr>Crown Him with many crowns; The lamb upon His throne</vt:lpstr>
      <vt:lpstr>Hark! how the heav’nly anthem drowns All music but its own!</vt:lpstr>
      <vt:lpstr>Awake, my soul, and sing Of Him who died for thee,</vt:lpstr>
      <vt:lpstr>And hail Him as thy matchless King Thro’ all eternity.</vt:lpstr>
      <vt:lpstr>Crown Him the Lord of love! Behold His hands and side</vt:lpstr>
      <vt:lpstr>Rich wounds, yet visible above, In beauty glorified.</vt:lpstr>
      <vt:lpstr>All hail, Redeemer, hail! For Thou hast died for me;</vt:lpstr>
      <vt:lpstr>Thy praise and glory shall not fail, Thro’out eternity.</vt:lpstr>
      <vt:lpstr>Crown Him the Lord of life! Who triumphed o’er the grave;</vt:lpstr>
      <vt:lpstr>Who rose victorious in the strife For those He came to save.</vt:lpstr>
      <vt:lpstr>His glories now we sing, Who died and rose on high,</vt:lpstr>
      <vt:lpstr>Who died eternal life to bring, And lives that death may die.</vt:lpstr>
      <vt:lpstr>Crown Him the Lord of heav’n! One with the Father known,</vt:lpstr>
      <vt:lpstr>One with the Spirit thro’ Him giv’n From yonder glorious throne.</vt:lpstr>
      <vt:lpstr>To Thee be endless praise, For Thou for us hast died.</vt:lpstr>
      <vt:lpstr>Be Thou, O Lord, thro’ endless days Adored and magnified!</vt:lpstr>
      <vt:lpstr>PowerPoint Presentation</vt:lpstr>
      <vt:lpstr>What A Friend We Have in Jesus Charles Converse / Arr. Marvin &amp; Zimmerman</vt:lpstr>
      <vt:lpstr>What A Wonderful World B. Thiele and G. Weiss / Arr. Lisa Nelson</vt:lpstr>
      <vt:lpstr>God of Our Fathers George Warren / Arr. Tim Zimmerman</vt:lpstr>
      <vt:lpstr>Intermission</vt:lpstr>
      <vt:lpstr>Sonata No. 8 in C minor “Pathétique” II. Adagio Cantabile Ludwig Van Beethoven</vt:lpstr>
      <vt:lpstr>Sonata No. 8 in C minor “Pathétique” II. Adagio Cantabile Ludwig Van Beethoven</vt:lpstr>
      <vt:lpstr>It is Well Philip Bliss / Arr. Lorie Line</vt:lpstr>
      <vt:lpstr>It is Well Philip Bliss / Arr. Lorie Line</vt:lpstr>
      <vt:lpstr>Toccata from the Fifth Symphony (Organ Solo)  C.M. Widor</vt:lpstr>
      <vt:lpstr>Toccata from the Fifth Symphony (Organ Solo)  C.M. Widor</vt:lpstr>
      <vt:lpstr>Galeries Ancien (Organ Solo)  Dennis Janzer</vt:lpstr>
      <vt:lpstr>He’s Got the Whole World in His Hand  Spiritual / Arr. Tim Zimmerman</vt:lpstr>
      <vt:lpstr>Group Parable – House On a Rock John Duckworth</vt:lpstr>
      <vt:lpstr>How Great Thou Art Stuart Hine / Arr. Marvin &amp; Zimmerman</vt:lpstr>
      <vt:lpstr>O Lord my God, when I in awesome wonder Consider all the worlds Thy hands have made,</vt:lpstr>
      <vt:lpstr>I see the stars, I hear the rolling thunder Thy pow’r thro’out the universe displayed.</vt:lpstr>
      <vt:lpstr>Then sings my soul, my Savior God, to Thee; How great Thou art! How great Thou art!</vt:lpstr>
      <vt:lpstr>Then sings my soul, my Savior God, to Thee; How great Thou art! How great Thou art!</vt:lpstr>
      <vt:lpstr>And when I think that God, His son not sparing, Sent Him to die, I scarce can take it in;</vt:lpstr>
      <vt:lpstr>That on the cross, my burden gladly bearing, He bled and died to take away my sin.</vt:lpstr>
      <vt:lpstr>Then sings my soul, my Savior God, to Thee; How great Thou art! How great Thou art!</vt:lpstr>
      <vt:lpstr>Then sings my soul, my Savior God, to Thee; How great Thou art! How great Thou art!</vt:lpstr>
      <vt:lpstr>When Christ shall come with shout of acclamation And take me home, what joy shall fill my heart!</vt:lpstr>
      <vt:lpstr>Then I shall bow in humble adoration And there proclaim, my God, how great Thou art!</vt:lpstr>
      <vt:lpstr>Then sings my soul, my Savior God, to Thee; How great Thou art! How great Thou art!</vt:lpstr>
      <vt:lpstr>Then sings my soul, my Savior God, to Thee; How great Thou art! How great Thou art!</vt:lpstr>
      <vt:lpstr>PowerPoint Presentation</vt:lpstr>
      <vt:lpstr>PowerPoint Presentation</vt:lpstr>
      <vt:lpstr>God Bless America Irving Berlin / Arr. Lisa Nelson</vt:lpstr>
      <vt:lpstr>God bless America, Land that I love</vt:lpstr>
      <vt:lpstr>Stand beside her and guide her,</vt:lpstr>
      <vt:lpstr>Through the night with the light from above.</vt:lpstr>
      <vt:lpstr>From the mountains, to the prairies,</vt:lpstr>
      <vt:lpstr>To the ocean, white with foam</vt:lpstr>
      <vt:lpstr>God bless America, my home sweet home</vt:lpstr>
      <vt:lpstr>God bless America, my home sweet home</vt:lpstr>
      <vt:lpstr>PowerPoint Presentation</vt:lpstr>
      <vt:lpstr>Blessed Be the Name of the Lord Clinton Utterbach / Arr. Lisa Nelson</vt:lpstr>
      <vt:lpstr>The Stars &amp; Stripes Forever John Philip Sousa / Arr. Phil Norris</vt:lpstr>
      <vt:lpstr>Joyful, Joyful, We Adore Thee Ludwig Van Beethoven / Arr. Tim Zimmerman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Tim Zimmerman &amp; The King’s Brass</dc:title>
  <cp:lastModifiedBy>Morris, Colton</cp:lastModifiedBy>
  <cp:revision>332</cp:revision>
  <cp:lastPrinted>2025-05-27T17:04:39Z</cp:lastPrinted>
  <dcterms:modified xsi:type="dcterms:W3CDTF">2026-05-19T01:50:30Z</dcterms:modified>
</cp:coreProperties>
</file>