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sldIdLst>
    <p:sldId id="348" r:id="rId2"/>
    <p:sldId id="257" r:id="rId3"/>
    <p:sldId id="258" r:id="rId4"/>
    <p:sldId id="259" r:id="rId5"/>
    <p:sldId id="364" r:id="rId6"/>
    <p:sldId id="267" r:id="rId7"/>
    <p:sldId id="261" r:id="rId8"/>
    <p:sldId id="262" r:id="rId9"/>
    <p:sldId id="352" r:id="rId10"/>
    <p:sldId id="264" r:id="rId11"/>
    <p:sldId id="365" r:id="rId12"/>
    <p:sldId id="266" r:id="rId13"/>
    <p:sldId id="344" r:id="rId14"/>
    <p:sldId id="345" r:id="rId15"/>
    <p:sldId id="346" r:id="rId16"/>
    <p:sldId id="347" r:id="rId17"/>
    <p:sldId id="360" r:id="rId18"/>
    <p:sldId id="361" r:id="rId19"/>
    <p:sldId id="362" r:id="rId20"/>
    <p:sldId id="351" r:id="rId21"/>
    <p:sldId id="363" r:id="rId22"/>
    <p:sldId id="268" r:id="rId23"/>
    <p:sldId id="269"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56" r:id="rId38"/>
    <p:sldId id="324" r:id="rId39"/>
    <p:sldId id="353" r:id="rId40"/>
    <p:sldId id="354" r:id="rId41"/>
    <p:sldId id="355" r:id="rId42"/>
    <p:sldId id="325" r:id="rId43"/>
    <p:sldId id="278" r:id="rId44"/>
    <p:sldId id="302" r:id="rId45"/>
    <p:sldId id="282" r:id="rId46"/>
    <p:sldId id="357" r:id="rId47"/>
    <p:sldId id="280" r:id="rId48"/>
    <p:sldId id="350" r:id="rId49"/>
    <p:sldId id="263" r:id="rId50"/>
    <p:sldId id="283" r:id="rId51"/>
    <p:sldId id="284" r:id="rId52"/>
    <p:sldId id="285" r:id="rId53"/>
    <p:sldId id="326" r:id="rId54"/>
    <p:sldId id="327" r:id="rId55"/>
    <p:sldId id="328" r:id="rId56"/>
    <p:sldId id="329" r:id="rId57"/>
    <p:sldId id="330" r:id="rId58"/>
    <p:sldId id="331" r:id="rId59"/>
    <p:sldId id="292" r:id="rId60"/>
    <p:sldId id="293" r:id="rId61"/>
    <p:sldId id="334" r:id="rId62"/>
    <p:sldId id="359" r:id="rId63"/>
    <p:sldId id="335" r:id="rId64"/>
    <p:sldId id="301" r:id="rId65"/>
    <p:sldId id="343" r:id="rId66"/>
    <p:sldId id="349" r:id="rId67"/>
  </p:sldIdLst>
  <p:sldSz cx="12192000" cy="6858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B955D-62A2-4BAA-8FF7-5635F53FC92C}" v="9" dt="2025-06-18T03:07:12.29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6D6D6"/>
          </a:solidFill>
        </a:fill>
      </a:tcStyle>
    </a:wholeTbl>
    <a:band2H>
      <a:tcTxStyle/>
      <a:tcStyle>
        <a:tcBdr/>
        <a:fill>
          <a:solidFill>
            <a:srgbClr val="ECECEC"/>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FCFCF"/>
          </a:solidFill>
        </a:fill>
      </a:tcStyle>
    </a:wholeTbl>
    <a:band2H>
      <a:tcTxStyle/>
      <a:tcStyle>
        <a:tcBdr/>
        <a:fill>
          <a:solidFill>
            <a:srgbClr val="E8E8E8"/>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2F2F2"/>
          </a:solidFill>
        </a:fill>
      </a:tcStyle>
    </a:band2H>
    <a:firstCol>
      <a:tcTxStyle b="on" i="off">
        <a:fontRef idx="major">
          <a:srgbClr val="F2F2F2"/>
        </a:fontRef>
        <a:srgbClr val="F2F2F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2F2F2"/>
          </a:solidFill>
        </a:fill>
      </a:tcStyle>
    </a:lastRow>
    <a:firstRow>
      <a:tcTxStyle b="on" i="off">
        <a:fontRef idx="major">
          <a:srgbClr val="F2F2F2"/>
        </a:fontRef>
        <a:srgbClr val="F2F2F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08"/>
    <p:restoredTop sz="95827"/>
  </p:normalViewPr>
  <p:slideViewPr>
    <p:cSldViewPr snapToGrid="0">
      <p:cViewPr varScale="1">
        <p:scale>
          <a:sx n="27" d="100"/>
          <a:sy n="27" d="100"/>
        </p:scale>
        <p:origin x="92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2286000" y="514350"/>
            <a:ext cx="4572000" cy="2571750"/>
          </a:xfrm>
          <a:prstGeom prst="rect">
            <a:avLst/>
          </a:prstGeom>
        </p:spPr>
        <p:txBody>
          <a:bodyPr/>
          <a:lstStyle/>
          <a:p>
            <a:endParaRPr/>
          </a:p>
        </p:txBody>
      </p:sp>
      <p:sp>
        <p:nvSpPr>
          <p:cNvPr id="102" name="Shape 102"/>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start Slide 2 AS SOON AS you hear “Welcome Tim Zimmerman &amp; the King’s Brass,” or if the pastor just says “Amen” and walks off.</a:t>
            </a:r>
          </a:p>
        </p:txBody>
      </p:sp>
    </p:spTree>
    <p:extLst>
      <p:ext uri="{BB962C8B-B14F-4D97-AF65-F5344CB8AC3E}">
        <p14:creationId xmlns:p14="http://schemas.microsoft.com/office/powerpoint/2010/main" val="417024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0093-C8AC-FB90-1826-F54603066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2B1CD-819B-6C83-06CD-3481DAF354B3}"/>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8E65A86-E36F-E967-639F-7C6C552A168F}"/>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342647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205407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WAIT until Tim says, “Please STAND and join us in singing…” before moving to the next slide.</a:t>
            </a:r>
          </a:p>
        </p:txBody>
      </p:sp>
    </p:spTree>
    <p:extLst>
      <p:ext uri="{BB962C8B-B14F-4D97-AF65-F5344CB8AC3E}">
        <p14:creationId xmlns:p14="http://schemas.microsoft.com/office/powerpoint/2010/main" val="2760490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976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115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864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319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8867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99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final “home.”</a:t>
            </a:r>
          </a:p>
        </p:txBody>
      </p:sp>
    </p:spTree>
    <p:extLst>
      <p:ext uri="{BB962C8B-B14F-4D97-AF65-F5344CB8AC3E}">
        <p14:creationId xmlns:p14="http://schemas.microsoft.com/office/powerpoint/2010/main" val="122517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After applause, immediately move to next slide.</a:t>
            </a:r>
          </a:p>
        </p:txBody>
      </p:sp>
    </p:spTree>
    <p:extLst>
      <p:ext uri="{BB962C8B-B14F-4D97-AF65-F5344CB8AC3E}">
        <p14:creationId xmlns:p14="http://schemas.microsoft.com/office/powerpoint/2010/main" val="26412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end of the song.</a:t>
            </a:r>
          </a:p>
        </p:txBody>
      </p:sp>
    </p:spTree>
    <p:extLst>
      <p:ext uri="{BB962C8B-B14F-4D97-AF65-F5344CB8AC3E}">
        <p14:creationId xmlns:p14="http://schemas.microsoft.com/office/powerpoint/2010/main" val="3143647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 KB member will tell the audience before the hymn starts to watch for a cue after an opening fanfare. DO NOT START THE LYRICS WHEN YOU HEAR THE MUSIC. Please wait until you hear Tim Zimmerman say, “PLEASE STAND and join us in singing…” before showing the first lyric slide.</a:t>
            </a:r>
          </a:p>
        </p:txBody>
      </p:sp>
    </p:spTree>
    <p:extLst>
      <p:ext uri="{BB962C8B-B14F-4D97-AF65-F5344CB8AC3E}">
        <p14:creationId xmlns:p14="http://schemas.microsoft.com/office/powerpoint/2010/main" val="56859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7405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558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374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89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424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0910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7571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6536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blank slide when the audience applauds at the end.</a:t>
            </a:r>
          </a:p>
        </p:txBody>
      </p:sp>
    </p:spTree>
    <p:extLst>
      <p:ext uri="{BB962C8B-B14F-4D97-AF65-F5344CB8AC3E}">
        <p14:creationId xmlns:p14="http://schemas.microsoft.com/office/powerpoint/2010/main" val="322583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1596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22716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26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2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25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6449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7714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720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218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29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blank slide when the audience applauds at the end.</a:t>
            </a:r>
          </a:p>
          <a:p>
            <a:endParaRPr lang="en-US" dirty="0"/>
          </a:p>
        </p:txBody>
      </p:sp>
    </p:spTree>
    <p:extLst>
      <p:ext uri="{BB962C8B-B14F-4D97-AF65-F5344CB8AC3E}">
        <p14:creationId xmlns:p14="http://schemas.microsoft.com/office/powerpoint/2010/main" val="765865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4987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members start leaving the stage.</a:t>
            </a:r>
          </a:p>
        </p:txBody>
      </p:sp>
    </p:spTree>
    <p:extLst>
      <p:ext uri="{BB962C8B-B14F-4D97-AF65-F5344CB8AC3E}">
        <p14:creationId xmlns:p14="http://schemas.microsoft.com/office/powerpoint/2010/main" val="420396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Tim starts talking again.</a:t>
            </a:r>
          </a:p>
        </p:txBody>
      </p:sp>
    </p:spTree>
    <p:extLst>
      <p:ext uri="{BB962C8B-B14F-4D97-AF65-F5344CB8AC3E}">
        <p14:creationId xmlns:p14="http://schemas.microsoft.com/office/powerpoint/2010/main" val="3449736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final slide after the applause.</a:t>
            </a:r>
          </a:p>
        </p:txBody>
      </p:sp>
    </p:spTree>
    <p:extLst>
      <p:ext uri="{BB962C8B-B14F-4D97-AF65-F5344CB8AC3E}">
        <p14:creationId xmlns:p14="http://schemas.microsoft.com/office/powerpoint/2010/main" val="1654911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0920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014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4971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111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After this solo, move to “Down By The Riverside” when you hear the brass walking down the aisle.</a:t>
            </a:r>
          </a:p>
        </p:txBody>
      </p:sp>
    </p:spTree>
    <p:extLst>
      <p:ext uri="{BB962C8B-B14F-4D97-AF65-F5344CB8AC3E}">
        <p14:creationId xmlns:p14="http://schemas.microsoft.com/office/powerpoint/2010/main" val="2644689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There are two halves: a slow first, and faster second. The audience will clap at the end of the slow one, thinking it is over. </a:t>
            </a:r>
            <a:r>
              <a:rPr lang="en-US" b="1" u="sng" dirty="0"/>
              <a:t>Do not change slides</a:t>
            </a:r>
            <a:r>
              <a:rPr lang="en-US" dirty="0"/>
              <a:t>. WAIT until the faster half is done.</a:t>
            </a:r>
          </a:p>
        </p:txBody>
      </p:sp>
    </p:spTree>
    <p:extLst>
      <p:ext uri="{BB962C8B-B14F-4D97-AF65-F5344CB8AC3E}">
        <p14:creationId xmlns:p14="http://schemas.microsoft.com/office/powerpoint/2010/main" val="398511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“I Know Whom I Have Believed” when Tim finishes talking.</a:t>
            </a:r>
          </a:p>
        </p:txBody>
      </p:sp>
    </p:spTree>
    <p:extLst>
      <p:ext uri="{BB962C8B-B14F-4D97-AF65-F5344CB8AC3E}">
        <p14:creationId xmlns:p14="http://schemas.microsoft.com/office/powerpoint/2010/main" val="665950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When music starts at the end of the skit, move to the next slide.</a:t>
            </a:r>
          </a:p>
        </p:txBody>
      </p:sp>
    </p:spTree>
    <p:extLst>
      <p:ext uri="{BB962C8B-B14F-4D97-AF65-F5344CB8AC3E}">
        <p14:creationId xmlns:p14="http://schemas.microsoft.com/office/powerpoint/2010/main" val="2450293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Please do not show lyrics when you hear music. WAIT until Tim says “Please STAND and join us in singing…” before showing lyrics on the next slide.</a:t>
            </a:r>
          </a:p>
          <a:p>
            <a:endParaRPr lang="en-US" dirty="0"/>
          </a:p>
        </p:txBody>
      </p:sp>
    </p:spTree>
    <p:extLst>
      <p:ext uri="{BB962C8B-B14F-4D97-AF65-F5344CB8AC3E}">
        <p14:creationId xmlns:p14="http://schemas.microsoft.com/office/powerpoint/2010/main" val="1446498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46403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9077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863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2367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7112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audience sings “BEGUN.”</a:t>
            </a:r>
          </a:p>
        </p:txBody>
      </p:sp>
    </p:spTree>
    <p:extLst>
      <p:ext uri="{BB962C8B-B14F-4D97-AF65-F5344CB8AC3E}">
        <p14:creationId xmlns:p14="http://schemas.microsoft.com/office/powerpoint/2010/main" val="29179177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Tim finishes talking and starts playing. Will take about 5 minutes.</a:t>
            </a:r>
          </a:p>
        </p:txBody>
      </p:sp>
    </p:spTree>
    <p:extLst>
      <p:ext uri="{BB962C8B-B14F-4D97-AF65-F5344CB8AC3E}">
        <p14:creationId xmlns:p14="http://schemas.microsoft.com/office/powerpoint/2010/main" val="3070008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WAIT until Tim says “Join us…” to start the lyrics.</a:t>
            </a:r>
          </a:p>
        </p:txBody>
      </p:sp>
    </p:spTree>
    <p:extLst>
      <p:ext uri="{BB962C8B-B14F-4D97-AF65-F5344CB8AC3E}">
        <p14:creationId xmlns:p14="http://schemas.microsoft.com/office/powerpoint/2010/main" val="225343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Tim says “YANKEE DOODLE”</a:t>
            </a:r>
          </a:p>
        </p:txBody>
      </p:sp>
    </p:spTree>
    <p:extLst>
      <p:ext uri="{BB962C8B-B14F-4D97-AF65-F5344CB8AC3E}">
        <p14:creationId xmlns:p14="http://schemas.microsoft.com/office/powerpoint/2010/main" val="26187045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2929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4323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audience sings the last ”Name”</a:t>
            </a:r>
          </a:p>
        </p:txBody>
      </p:sp>
    </p:spTree>
    <p:extLst>
      <p:ext uri="{BB962C8B-B14F-4D97-AF65-F5344CB8AC3E}">
        <p14:creationId xmlns:p14="http://schemas.microsoft.com/office/powerpoint/2010/main" val="1958431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blank until the audience applauses and Tim introduces the final song.</a:t>
            </a:r>
          </a:p>
        </p:txBody>
      </p:sp>
    </p:spTree>
    <p:extLst>
      <p:ext uri="{BB962C8B-B14F-4D97-AF65-F5344CB8AC3E}">
        <p14:creationId xmlns:p14="http://schemas.microsoft.com/office/powerpoint/2010/main" val="1577225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1069895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here for remainder of concert. No slides needed for any encore pieces we play. Thanks for doing this! </a:t>
            </a:r>
            <a:r>
              <a:rPr lang="en-US" dirty="0">
                <a:sym typeface="Wingdings" pitchFamily="2" charset="2"/>
              </a:rPr>
              <a:t></a:t>
            </a:r>
            <a:endParaRPr lang="en-US" dirty="0"/>
          </a:p>
        </p:txBody>
      </p:sp>
    </p:spTree>
    <p:extLst>
      <p:ext uri="{BB962C8B-B14F-4D97-AF65-F5344CB8AC3E}">
        <p14:creationId xmlns:p14="http://schemas.microsoft.com/office/powerpoint/2010/main" val="2831736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you hear applause at the end.</a:t>
            </a:r>
          </a:p>
        </p:txBody>
      </p:sp>
    </p:spTree>
    <p:extLst>
      <p:ext uri="{BB962C8B-B14F-4D97-AF65-F5344CB8AC3E}">
        <p14:creationId xmlns:p14="http://schemas.microsoft.com/office/powerpoint/2010/main" val="220259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immediately after this piano solo is done.</a:t>
            </a:r>
          </a:p>
        </p:txBody>
      </p:sp>
    </p:spTree>
    <p:extLst>
      <p:ext uri="{BB962C8B-B14F-4D97-AF65-F5344CB8AC3E}">
        <p14:creationId xmlns:p14="http://schemas.microsoft.com/office/powerpoint/2010/main" val="251274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WAIT until King’s Brass member finishes introducing the “next set of typically American pieces” before moving to the next slide.</a:t>
            </a:r>
          </a:p>
        </p:txBody>
      </p:sp>
    </p:spTree>
    <p:extLst>
      <p:ext uri="{BB962C8B-B14F-4D97-AF65-F5344CB8AC3E}">
        <p14:creationId xmlns:p14="http://schemas.microsoft.com/office/powerpoint/2010/main" val="79859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600200" y="2386744"/>
            <a:ext cx="8991600" cy="1645924"/>
          </a:xfrm>
          <a:prstGeom prst="rect">
            <a:avLst/>
          </a:prstGeom>
          <a:ln w="38100"/>
        </p:spPr>
        <p:txBody>
          <a:bodyPr/>
          <a:lstStyle>
            <a:lvl1pPr>
              <a:defRPr sz="3800"/>
            </a:lvl1pPr>
          </a:lstStyle>
          <a:p>
            <a:r>
              <a:t>Title Text</a:t>
            </a:r>
          </a:p>
        </p:txBody>
      </p:sp>
      <p:sp>
        <p:nvSpPr>
          <p:cNvPr id="12" name="Body Level One…"/>
          <p:cNvSpPr txBox="1">
            <a:spLocks noGrp="1"/>
          </p:cNvSpPr>
          <p:nvPr>
            <p:ph type="body" sz="quarter" idx="1"/>
          </p:nvPr>
        </p:nvSpPr>
        <p:spPr>
          <a:xfrm>
            <a:off x="2695194" y="4352544"/>
            <a:ext cx="6801612" cy="1239895"/>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2">
            <a:lumOff val="16690"/>
          </a:schemeClr>
        </a:solidFill>
        <a:effectLst/>
      </p:bgPr>
    </p:bg>
    <p:spTree>
      <p:nvGrpSpPr>
        <p:cNvPr id="1" name=""/>
        <p:cNvGrpSpPr/>
        <p:nvPr/>
      </p:nvGrpSpPr>
      <p:grpSpPr>
        <a:xfrm>
          <a:off x="0" y="0"/>
          <a:ext cx="0" cy="0"/>
          <a:chOff x="0" y="0"/>
          <a:chExt cx="0" cy="0"/>
        </a:xfrm>
      </p:grpSpPr>
      <p:sp>
        <p:nvSpPr>
          <p:cNvPr id="29" name="Click to edit master title style"/>
          <p:cNvSpPr txBox="1">
            <a:spLocks noGrp="1"/>
          </p:cNvSpPr>
          <p:nvPr>
            <p:ph type="title" hasCustomPrompt="1"/>
          </p:nvPr>
        </p:nvSpPr>
        <p:spPr>
          <a:xfrm>
            <a:off x="1600200" y="2386744"/>
            <a:ext cx="8991600" cy="1645924"/>
          </a:xfrm>
          <a:prstGeom prst="rect">
            <a:avLst/>
          </a:prstGeom>
          <a:ln w="38100"/>
        </p:spPr>
        <p:txBody>
          <a:bodyPr/>
          <a:lstStyle>
            <a:lvl1pPr>
              <a:defRPr sz="3800" cap="none">
                <a:latin typeface="Imprint MT Shadow"/>
                <a:ea typeface="Imprint MT Shadow"/>
                <a:cs typeface="Imprint MT Shadow"/>
                <a:sym typeface="Imprint MT Shadow"/>
              </a:defRPr>
            </a:lvl1pPr>
          </a:lstStyle>
          <a:p>
            <a:r>
              <a:t>Click to edit master title style</a:t>
            </a:r>
          </a:p>
        </p:txBody>
      </p:sp>
      <p:sp>
        <p:nvSpPr>
          <p:cNvPr id="30" name="Body Level One…"/>
          <p:cNvSpPr txBox="1">
            <a:spLocks noGrp="1"/>
          </p:cNvSpPr>
          <p:nvPr>
            <p:ph type="body" sz="quarter" idx="1"/>
          </p:nvPr>
        </p:nvSpPr>
        <p:spPr>
          <a:xfrm>
            <a:off x="2695194" y="4352464"/>
            <a:ext cx="6801612" cy="1265086"/>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39" name="Body Level One…"/>
          <p:cNvSpPr txBox="1">
            <a:spLocks noGrp="1"/>
          </p:cNvSpPr>
          <p:nvPr>
            <p:ph type="body" sz="quarter" idx="1"/>
          </p:nvPr>
        </p:nvSpPr>
        <p:spPr>
          <a:xfrm>
            <a:off x="1581911" y="2638044"/>
            <a:ext cx="4271773" cy="31019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Body Level One…"/>
          <p:cNvSpPr txBox="1">
            <a:spLocks noGrp="1"/>
          </p:cNvSpPr>
          <p:nvPr>
            <p:ph type="body" sz="quarter" idx="1"/>
          </p:nvPr>
        </p:nvSpPr>
        <p:spPr>
          <a:xfrm>
            <a:off x="1583436" y="2313433"/>
            <a:ext cx="4270248" cy="704088"/>
          </a:xfrm>
          <a:prstGeom prst="rect">
            <a:avLst/>
          </a:prstGeom>
        </p:spPr>
        <p:txBody>
          <a:bodyPr anchor="b"/>
          <a:lstStyle>
            <a:lvl1pPr marL="0" indent="0" algn="ctr">
              <a:buClrTx/>
              <a:buSzTx/>
              <a:buFontTx/>
              <a:buNone/>
              <a:defRPr sz="1900" cap="all" spc="100">
                <a:solidFill>
                  <a:srgbClr val="868686"/>
                </a:solidFill>
              </a:defRPr>
            </a:lvl1pPr>
            <a:lvl2pPr marL="0" indent="0" algn="ctr">
              <a:buClrTx/>
              <a:buSzTx/>
              <a:buFontTx/>
              <a:buNone/>
              <a:defRPr sz="1900" cap="all" spc="100">
                <a:solidFill>
                  <a:srgbClr val="868686"/>
                </a:solidFill>
              </a:defRPr>
            </a:lvl2pPr>
            <a:lvl3pPr marL="0" indent="0" algn="ctr">
              <a:buClrTx/>
              <a:buSzTx/>
              <a:buFontTx/>
              <a:buNone/>
              <a:defRPr sz="1900" cap="all" spc="100">
                <a:solidFill>
                  <a:srgbClr val="868686"/>
                </a:solidFill>
              </a:defRPr>
            </a:lvl3pPr>
            <a:lvl4pPr marL="0" indent="0" algn="ctr">
              <a:buClrTx/>
              <a:buSzTx/>
              <a:buFontTx/>
              <a:buNone/>
              <a:defRPr sz="1900" cap="all" spc="100">
                <a:solidFill>
                  <a:srgbClr val="868686"/>
                </a:solidFill>
              </a:defRPr>
            </a:lvl4pPr>
            <a:lvl5pPr marL="0" indent="0" algn="ctr">
              <a:buClrTx/>
              <a:buSzTx/>
              <a:buFontTx/>
              <a:buNone/>
              <a:defRPr sz="1900" cap="all" spc="1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6338315" y="2313433"/>
            <a:ext cx="4270250" cy="704091"/>
          </a:xfrm>
          <a:prstGeom prst="rect">
            <a:avLst/>
          </a:prstGeom>
        </p:spPr>
        <p:txBody>
          <a:bodyPr anchor="b"/>
          <a:lstStyle/>
          <a:p>
            <a:endParaRPr/>
          </a:p>
        </p:txBody>
      </p:sp>
      <p:sp>
        <p:nvSpPr>
          <p:cNvPr id="49"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58"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65"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66"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Rectangle 25"/>
          <p:cNvSpPr/>
          <p:nvPr/>
        </p:nvSpPr>
        <p:spPr>
          <a:xfrm>
            <a:off x="0" y="0"/>
            <a:ext cx="6096000"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81" name="Click to edit master title style"/>
          <p:cNvSpPr txBox="1">
            <a:spLocks noGrp="1"/>
          </p:cNvSpPr>
          <p:nvPr>
            <p:ph type="title" hasCustomPrompt="1"/>
          </p:nvPr>
        </p:nvSpPr>
        <p:spPr>
          <a:xfrm>
            <a:off x="804672" y="2243826"/>
            <a:ext cx="4486656" cy="1141501"/>
          </a:xfrm>
          <a:prstGeom prst="rect">
            <a:avLst/>
          </a:prstGeom>
        </p:spPr>
        <p:txBody>
          <a:bodyPr/>
          <a:lstStyle>
            <a:lvl1pPr>
              <a:defRPr sz="2200" cap="none"/>
            </a:lvl1pPr>
          </a:lstStyle>
          <a:p>
            <a:r>
              <a:t>Click to edit master title style</a:t>
            </a:r>
          </a:p>
        </p:txBody>
      </p:sp>
      <p:sp>
        <p:nvSpPr>
          <p:cNvPr id="82" name="Body Level One…"/>
          <p:cNvSpPr txBox="1">
            <a:spLocks noGrp="1"/>
          </p:cNvSpPr>
          <p:nvPr>
            <p:ph type="body" sz="half" idx="1"/>
          </p:nvPr>
        </p:nvSpPr>
        <p:spPr>
          <a:xfrm>
            <a:off x="6736080" y="804672"/>
            <a:ext cx="4815844" cy="5248656"/>
          </a:xfrm>
          <a:prstGeom prst="rect">
            <a:avLst/>
          </a:prstGeom>
        </p:spPr>
        <p:txBody>
          <a:bodyPr/>
          <a:lstStyle>
            <a:lvl1pPr>
              <a:defRPr sz="1900">
                <a:solidFill>
                  <a:srgbClr val="000000"/>
                </a:solidFill>
              </a:defRPr>
            </a:lvl1pPr>
            <a:lvl2pPr marL="500062" indent="-271460">
              <a:defRPr sz="1900">
                <a:solidFill>
                  <a:srgbClr val="000000"/>
                </a:solidFill>
              </a:defRPr>
            </a:lvl2pPr>
            <a:lvl3pPr marL="728662" indent="-271462">
              <a:defRPr sz="1900">
                <a:solidFill>
                  <a:srgbClr val="000000"/>
                </a:solidFill>
              </a:defRPr>
            </a:lvl3pPr>
            <a:lvl4pPr marL="957262" indent="-271462">
              <a:defRPr sz="1900">
                <a:solidFill>
                  <a:srgbClr val="000000"/>
                </a:solidFill>
              </a:defRPr>
            </a:lvl4pPr>
            <a:lvl5pPr marL="1185862" indent="-271462">
              <a:defRPr sz="1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21"/>
          </p:nvPr>
        </p:nvSpPr>
        <p:spPr>
          <a:xfrm>
            <a:off x="1115565" y="3549917"/>
            <a:ext cx="3794764" cy="2194039"/>
          </a:xfrm>
          <a:prstGeom prst="rect">
            <a:avLst/>
          </a:prstGeom>
        </p:spPr>
        <p:txBody>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Rectangle 17"/>
          <p:cNvSpPr/>
          <p:nvPr/>
        </p:nvSpPr>
        <p:spPr>
          <a:xfrm>
            <a:off x="-4" y="0"/>
            <a:ext cx="6096007"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92" name="Click to edit master title style"/>
          <p:cNvSpPr txBox="1">
            <a:spLocks noGrp="1"/>
          </p:cNvSpPr>
          <p:nvPr>
            <p:ph type="title" hasCustomPrompt="1"/>
          </p:nvPr>
        </p:nvSpPr>
        <p:spPr>
          <a:xfrm>
            <a:off x="808522" y="2243826"/>
            <a:ext cx="4495001" cy="1134643"/>
          </a:xfrm>
          <a:prstGeom prst="rect">
            <a:avLst/>
          </a:prstGeom>
        </p:spPr>
        <p:txBody>
          <a:bodyPr/>
          <a:lstStyle>
            <a:lvl1pPr>
              <a:defRPr sz="2200" cap="none"/>
            </a:lvl1pPr>
          </a:lstStyle>
          <a:p>
            <a:r>
              <a:t>Click to edit master title style</a:t>
            </a:r>
          </a:p>
        </p:txBody>
      </p:sp>
      <p:sp>
        <p:nvSpPr>
          <p:cNvPr id="93" name="Picture Placeholder 2"/>
          <p:cNvSpPr>
            <a:spLocks noGrp="1"/>
          </p:cNvSpPr>
          <p:nvPr>
            <p:ph type="pic" idx="21"/>
          </p:nvPr>
        </p:nvSpPr>
        <p:spPr>
          <a:xfrm>
            <a:off x="6095998" y="0"/>
            <a:ext cx="6102099" cy="6858000"/>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1115566" y="3549917"/>
            <a:ext cx="3794763" cy="2194039"/>
          </a:xfrm>
          <a:prstGeom prst="rect">
            <a:avLst/>
          </a:prstGeom>
        </p:spPr>
        <p:txBody>
          <a:bodyPr/>
          <a:lstStyle>
            <a:lvl1pPr marL="0" indent="0" algn="ctr">
              <a:buClrTx/>
              <a:buSzTx/>
              <a:buFontTx/>
              <a:buNone/>
              <a:defRPr sz="1500">
                <a:solidFill>
                  <a:srgbClr val="FFFFFF"/>
                </a:solidFill>
              </a:defRPr>
            </a:lvl1pPr>
            <a:lvl2pPr marL="0" indent="0" algn="ctr">
              <a:buClrTx/>
              <a:buSzTx/>
              <a:buFontTx/>
              <a:buNone/>
              <a:defRPr sz="1500">
                <a:solidFill>
                  <a:srgbClr val="FFFFFF"/>
                </a:solidFill>
              </a:defRPr>
            </a:lvl2pPr>
            <a:lvl3pPr marL="0" indent="0" algn="ctr">
              <a:buClrTx/>
              <a:buSzTx/>
              <a:buFontTx/>
              <a:buNone/>
              <a:defRPr sz="1500">
                <a:solidFill>
                  <a:srgbClr val="FFFFFF"/>
                </a:solidFill>
              </a:defRPr>
            </a:lvl3pPr>
            <a:lvl4pPr marL="0" indent="0" algn="ctr">
              <a:buClrTx/>
              <a:buSzTx/>
              <a:buFontTx/>
              <a:buNone/>
              <a:defRPr sz="1500">
                <a:solidFill>
                  <a:srgbClr val="FFFFFF"/>
                </a:solidFill>
              </a:defRPr>
            </a:lvl4pPr>
            <a:lvl5pPr marL="0" indent="0" algn="ctr">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1371600"/>
            <a:ext cx="9753601" cy="465138"/>
          </a:xfrm>
          <a:prstGeom prst="rect">
            <a:avLst/>
          </a:prstGeom>
          <a:solidFill>
            <a:srgbClr val="FFFFFF"/>
          </a:solidFill>
          <a:ln w="31750" cap="sq">
            <a:solidFill>
              <a:srgbClr val="40404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9" tIns="182879" rIns="182879" bIns="182879" anchor="ctr">
            <a:normAutofit/>
          </a:bodyP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758922" y="6299962"/>
            <a:ext cx="365764"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5pPr>
      <a:lvl6pPr marL="134143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6pPr>
      <a:lvl7pPr marL="151288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8pPr>
      <a:lvl9pPr marL="1911350"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9pPr>
    </p:bodyStyle>
    <p:otherStyle>
      <a:lvl1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1pPr>
      <a:lvl2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2pPr>
      <a:lvl3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3pPr>
      <a:lvl4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4pPr>
      <a:lvl5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5pPr>
      <a:lvl6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6pPr>
      <a:lvl7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7pPr>
      <a:lvl8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8pPr>
      <a:lvl9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pxhere.com/it/photo/117725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pxhere.com/en/photo/87434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black suits&#10;&#10;Description automatically generated">
            <a:extLst>
              <a:ext uri="{FF2B5EF4-FFF2-40B4-BE49-F238E27FC236}">
                <a16:creationId xmlns:a16="http://schemas.microsoft.com/office/drawing/2014/main" id="{6F2C04AA-B5BA-54A6-610F-239039BA80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8632"/>
            <a:ext cx="12091987" cy="7815263"/>
          </a:xfrm>
          <a:prstGeom prst="rect">
            <a:avLst/>
          </a:prstGeom>
        </p:spPr>
      </p:pic>
      <p:sp>
        <p:nvSpPr>
          <p:cNvPr id="105"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p>
            <a:pPr defTabSz="542145">
              <a:defRPr sz="4100" spc="0">
                <a:solidFill>
                  <a:srgbClr val="FFFFFF"/>
                </a:solidFill>
                <a:latin typeface="Imprint MT Shadow"/>
                <a:ea typeface="Imprint MT Shadow"/>
                <a:cs typeface="Imprint MT Shadow"/>
                <a:sym typeface="Imprint MT Shadow"/>
              </a:defRPr>
            </a:pPr>
            <a:r>
              <a:t>Tim Zimmerman &amp;</a:t>
            </a:r>
            <a:br/>
            <a:r>
              <a:t>The King’s Brass</a:t>
            </a:r>
          </a:p>
        </p:txBody>
      </p:sp>
      <p:pic>
        <p:nvPicPr>
          <p:cNvPr id="106" name="Picture 4" descr="Picture 4"/>
          <p:cNvPicPr>
            <a:picLocks noChangeAspect="1"/>
          </p:cNvPicPr>
          <p:nvPr/>
        </p:nvPicPr>
        <p:blipFill>
          <a:blip r:embed="rId4"/>
          <a:stretch>
            <a:fillRect/>
          </a:stretch>
        </p:blipFill>
        <p:spPr>
          <a:xfrm>
            <a:off x="9580854" y="0"/>
            <a:ext cx="2021891" cy="135379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tree&#10;&#10;Description automatically generated">
            <a:extLst>
              <a:ext uri="{FF2B5EF4-FFF2-40B4-BE49-F238E27FC236}">
                <a16:creationId xmlns:a16="http://schemas.microsoft.com/office/drawing/2014/main" id="{14B9FEDF-F8CB-E74C-B0FB-93437FF7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 name="Title 1">
            <a:extLst>
              <a:ext uri="{FF2B5EF4-FFF2-40B4-BE49-F238E27FC236}">
                <a16:creationId xmlns:a16="http://schemas.microsoft.com/office/drawing/2014/main" id="{77BB14DD-1E29-7011-94F5-9CFEEFAF0ED1}"/>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Zacchaeus – Kid’s Story</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9DF4F-3FF0-E853-E8E3-79AC699FA365}"/>
            </a:ext>
          </a:extLst>
        </p:cNvPr>
        <p:cNvGrpSpPr/>
        <p:nvPr/>
      </p:nvGrpSpPr>
      <p:grpSpPr>
        <a:xfrm>
          <a:off x="0" y="0"/>
          <a:ext cx="0" cy="0"/>
          <a:chOff x="0" y="0"/>
          <a:chExt cx="0" cy="0"/>
        </a:xfrm>
      </p:grpSpPr>
      <p:pic>
        <p:nvPicPr>
          <p:cNvPr id="2" name="027df6c8-d80b-418a-8533-94e667cdb1e0-large16x9_fireworksphoto.jpg.jpeg">
            <a:extLst>
              <a:ext uri="{FF2B5EF4-FFF2-40B4-BE49-F238E27FC236}">
                <a16:creationId xmlns:a16="http://schemas.microsoft.com/office/drawing/2014/main" id="{70C7BB1A-E3A4-4014-ECE1-3D027AE7B81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0" y="613"/>
            <a:ext cx="12190666" cy="6856774"/>
          </a:xfrm>
          <a:prstGeom prst="rect">
            <a:avLst/>
          </a:prstGeom>
          <a:ln w="12700">
            <a:miter lim="400000"/>
          </a:ln>
        </p:spPr>
      </p:pic>
      <p:sp>
        <p:nvSpPr>
          <p:cNvPr id="4" name="Title 1">
            <a:extLst>
              <a:ext uri="{FF2B5EF4-FFF2-40B4-BE49-F238E27FC236}">
                <a16:creationId xmlns:a16="http://schemas.microsoft.com/office/drawing/2014/main" id="{E1A50540-172A-4E74-D928-99D32573C042}"/>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Bugler’s Holiday</a:t>
            </a:r>
            <a:br>
              <a:rPr lang="en-US" dirty="0"/>
            </a:br>
            <a:r>
              <a:rPr lang="en-US" sz="2800" dirty="0"/>
              <a:t>Leroy Anderson / Arr. Dan Marvin</a:t>
            </a:r>
          </a:p>
        </p:txBody>
      </p:sp>
    </p:spTree>
    <p:extLst>
      <p:ext uri="{BB962C8B-B14F-4D97-AF65-F5344CB8AC3E}">
        <p14:creationId xmlns:p14="http://schemas.microsoft.com/office/powerpoint/2010/main" val="185586170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oup of people playing instruments&#10;&#10;Description automatically generated">
            <a:extLst>
              <a:ext uri="{FF2B5EF4-FFF2-40B4-BE49-F238E27FC236}">
                <a16:creationId xmlns:a16="http://schemas.microsoft.com/office/drawing/2014/main" id="{6BA8DBE2-69C7-F8DB-656D-78E5B7E60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EB109CA-A011-0E1F-734B-9E212706F746}"/>
              </a:ext>
            </a:extLst>
          </p:cNvPr>
          <p:cNvSpPr txBox="1">
            <a:spLocks noGrp="1"/>
          </p:cNvSpPr>
          <p:nvPr>
            <p:ph type="title"/>
          </p:nvPr>
        </p:nvSpPr>
        <p:spPr>
          <a:xfrm>
            <a:off x="993394" y="2057400"/>
            <a:ext cx="10205212" cy="2743200"/>
          </a:xfrm>
          <a:prstGeom prst="rect">
            <a:avLst/>
          </a:prstGeom>
          <a:solidFill>
            <a:srgbClr val="000000">
              <a:alpha val="85000"/>
            </a:srgbClr>
          </a:solidFill>
          <a:ln w="38100">
            <a:solidFill>
              <a:srgbClr val="FFFFFF"/>
            </a:solidFill>
          </a:ln>
        </p:spPr>
        <p:txBody>
          <a:bodyPr/>
          <a:lstStyle/>
          <a:p>
            <a:pPr>
              <a:defRPr sz="5400">
                <a:solidFill>
                  <a:srgbClr val="FFFFFF"/>
                </a:solidFill>
              </a:defRPr>
            </a:pPr>
            <a:r>
              <a:rPr lang="en-US" dirty="0"/>
              <a:t>St. Louis Blues March</a:t>
            </a:r>
            <a:br>
              <a:rPr dirty="0"/>
            </a:br>
            <a:r>
              <a:rPr lang="en-US" sz="2800" dirty="0"/>
              <a:t>W.C. Handy / Arr. Jerry Gray &amp; Ardis Faber</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oto-1518671971334-a728cb8e9f91.jpeg" descr="photo-1518671971334-a728cb8e9f91.jpeg">
            <a:extLst>
              <a:ext uri="{FF2B5EF4-FFF2-40B4-BE49-F238E27FC236}">
                <a16:creationId xmlns:a16="http://schemas.microsoft.com/office/drawing/2014/main" id="{E42390C8-68B2-1F37-C9E1-028D2455DE5D}"/>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Bless America</a:t>
            </a:r>
            <a:br>
              <a:rPr dirty="0"/>
            </a:br>
            <a:r>
              <a:rPr lang="en-US" sz="2800" dirty="0"/>
              <a:t>Irving Berlin / Arr. Lisa Nelson</a:t>
            </a:r>
            <a:endParaRPr sz="2800" dirty="0"/>
          </a:p>
        </p:txBody>
      </p:sp>
    </p:spTree>
    <p:extLst>
      <p:ext uri="{BB962C8B-B14F-4D97-AF65-F5344CB8AC3E}">
        <p14:creationId xmlns:p14="http://schemas.microsoft.com/office/powerpoint/2010/main" val="162970016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7703C190-C4F6-E5D3-5CB0-12AD60934D00}"/>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Land that I love</a:t>
            </a:r>
            <a:endParaRPr sz="5400" dirty="0"/>
          </a:p>
        </p:txBody>
      </p:sp>
    </p:spTree>
    <p:extLst>
      <p:ext uri="{BB962C8B-B14F-4D97-AF65-F5344CB8AC3E}">
        <p14:creationId xmlns:p14="http://schemas.microsoft.com/office/powerpoint/2010/main" val="21128295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0109B2DB-9953-672D-2D24-FA7D32E6BADC}"/>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Stand beside her</a:t>
            </a:r>
            <a:br>
              <a:rPr lang="en-US" sz="5400" dirty="0"/>
            </a:br>
            <a:r>
              <a:rPr lang="en-US" sz="5400" dirty="0"/>
              <a:t>and guide her,</a:t>
            </a:r>
            <a:endParaRPr sz="5400" dirty="0"/>
          </a:p>
        </p:txBody>
      </p:sp>
    </p:spTree>
    <p:extLst>
      <p:ext uri="{BB962C8B-B14F-4D97-AF65-F5344CB8AC3E}">
        <p14:creationId xmlns:p14="http://schemas.microsoft.com/office/powerpoint/2010/main" val="373638876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84C55D4-D84E-828F-B477-338C07AD7F27}"/>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Through the night</a:t>
            </a:r>
            <a:br>
              <a:rPr lang="en-US" sz="5400" dirty="0"/>
            </a:br>
            <a:r>
              <a:rPr lang="en-US" sz="5400" dirty="0"/>
              <a:t>with the light from above.</a:t>
            </a:r>
            <a:endParaRPr sz="5400" dirty="0"/>
          </a:p>
        </p:txBody>
      </p:sp>
    </p:spTree>
    <p:extLst>
      <p:ext uri="{BB962C8B-B14F-4D97-AF65-F5344CB8AC3E}">
        <p14:creationId xmlns:p14="http://schemas.microsoft.com/office/powerpoint/2010/main" val="396886199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DF1104CA-F72D-9975-56C6-F8B1E2BA366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From the mountains,</a:t>
            </a:r>
            <a:br>
              <a:rPr lang="en-US" sz="5400" dirty="0"/>
            </a:br>
            <a:r>
              <a:rPr lang="en-US" sz="5400" dirty="0"/>
              <a:t>to the prairies,</a:t>
            </a:r>
            <a:endParaRPr sz="5400" dirty="0"/>
          </a:p>
        </p:txBody>
      </p:sp>
    </p:spTree>
    <p:extLst>
      <p:ext uri="{BB962C8B-B14F-4D97-AF65-F5344CB8AC3E}">
        <p14:creationId xmlns:p14="http://schemas.microsoft.com/office/powerpoint/2010/main" val="207919771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914DB652-4F4B-83E0-9EEF-68FC4CEEAFE3}"/>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To the ocean,</a:t>
            </a:r>
            <a:br>
              <a:rPr lang="en-US" sz="5400" dirty="0"/>
            </a:br>
            <a:r>
              <a:rPr lang="en-US" sz="5400" dirty="0"/>
              <a:t>white with foam</a:t>
            </a:r>
            <a:endParaRPr sz="5400" dirty="0"/>
          </a:p>
        </p:txBody>
      </p:sp>
    </p:spTree>
    <p:extLst>
      <p:ext uri="{BB962C8B-B14F-4D97-AF65-F5344CB8AC3E}">
        <p14:creationId xmlns:p14="http://schemas.microsoft.com/office/powerpoint/2010/main" val="25461450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4364071-EF76-3539-A201-0B7ED708DB0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Tree>
    <p:extLst>
      <p:ext uri="{BB962C8B-B14F-4D97-AF65-F5344CB8AC3E}">
        <p14:creationId xmlns:p14="http://schemas.microsoft.com/office/powerpoint/2010/main" val="10867639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summer light">
            <a:extLst>
              <a:ext uri="{FF2B5EF4-FFF2-40B4-BE49-F238E27FC236}">
                <a16:creationId xmlns:a16="http://schemas.microsoft.com/office/drawing/2014/main" id="{2FE9A986-5CBB-0CAD-9B43-B28A326E7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Praise to the Lord, the Almighty</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5E421A29-09EE-1B8B-E21A-5156F70ED12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
        <p:nvSpPr>
          <p:cNvPr id="4" name="TextBox 3">
            <a:extLst>
              <a:ext uri="{FF2B5EF4-FFF2-40B4-BE49-F238E27FC236}">
                <a16:creationId xmlns:a16="http://schemas.microsoft.com/office/drawing/2014/main" id="{C801CB40-2270-074B-F494-8DD8AC4153B1}"/>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©Irving Berlin Music Company</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1244736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stle on a hill with Neuschwanstein Castle in the background&#10;&#10;Description automatically generated">
            <a:extLst>
              <a:ext uri="{FF2B5EF4-FFF2-40B4-BE49-F238E27FC236}">
                <a16:creationId xmlns:a16="http://schemas.microsoft.com/office/drawing/2014/main" id="{BA0B5B57-2BCB-9201-BFB4-499F33343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76215F2-9871-62B3-B545-73E2598E356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 Mighty Fortress is Our God</a:t>
            </a:r>
            <a:br>
              <a:rPr dirty="0"/>
            </a:br>
            <a:r>
              <a:rPr lang="en-US" sz="2800" dirty="0"/>
              <a:t>Martin Luther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F199BD3A-6605-B874-49B9-97A5BCA8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202"/>
            </a:srgbClr>
          </a:solidFill>
          <a:ln w="38100">
            <a:solidFill>
              <a:srgbClr val="FFFFFF"/>
            </a:solidFill>
          </a:ln>
        </p:spPr>
        <p:txBody>
          <a:bodyPr>
            <a:normAutofit/>
          </a:bodyPr>
          <a:lstStyle/>
          <a:p>
            <a:pPr>
              <a:defRPr sz="5400">
                <a:solidFill>
                  <a:srgbClr val="FFFFFF"/>
                </a:solidFill>
              </a:defRPr>
            </a:pPr>
            <a:r>
              <a:rPr lang="en-US" sz="5400" dirty="0"/>
              <a:t>A mighty Fortress is our God,</a:t>
            </a:r>
            <a:br>
              <a:rPr lang="en-US" sz="5400" dirty="0"/>
            </a:br>
            <a:r>
              <a:rPr lang="en-US" sz="5400" dirty="0"/>
              <a:t>a bulwark never failing;</a:t>
            </a:r>
            <a:endParaRPr sz="5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59C624D-DEEF-3D25-52DA-F01DA5657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Our helper He amid the flood </a:t>
            </a:r>
            <a:br>
              <a:rPr lang="en-US" sz="5400" dirty="0"/>
            </a:br>
            <a:r>
              <a:rPr lang="en-US" sz="5400" dirty="0"/>
              <a:t>of mortal ills prevailing.</a:t>
            </a:r>
            <a:endParaRPr sz="5400" dirty="0"/>
          </a:p>
        </p:txBody>
      </p:sp>
    </p:spTree>
    <p:extLst>
      <p:ext uri="{BB962C8B-B14F-4D97-AF65-F5344CB8AC3E}">
        <p14:creationId xmlns:p14="http://schemas.microsoft.com/office/powerpoint/2010/main" val="95814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30D7AED9-E76A-8AC6-FD65-2167E57E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For still our ancient foe</a:t>
            </a:r>
            <a:br>
              <a:rPr lang="en-US" sz="5400" dirty="0"/>
            </a:br>
            <a:r>
              <a:rPr lang="en-US" sz="5400" dirty="0"/>
              <a:t>doth seek to work us woe;</a:t>
            </a:r>
            <a:endParaRPr sz="5400" dirty="0"/>
          </a:p>
        </p:txBody>
      </p:sp>
    </p:spTree>
    <p:extLst>
      <p:ext uri="{BB962C8B-B14F-4D97-AF65-F5344CB8AC3E}">
        <p14:creationId xmlns:p14="http://schemas.microsoft.com/office/powerpoint/2010/main" val="346522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91C45F2-625F-278B-3B58-1D7C27439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craft and power are great,</a:t>
            </a:r>
            <a:br>
              <a:rPr lang="en-US" sz="5400" dirty="0"/>
            </a:br>
            <a:r>
              <a:rPr lang="en-US" sz="5400" dirty="0"/>
              <a:t>and armed with cruel hate,</a:t>
            </a:r>
            <a:endParaRPr sz="5400" dirty="0"/>
          </a:p>
        </p:txBody>
      </p:sp>
    </p:spTree>
    <p:extLst>
      <p:ext uri="{BB962C8B-B14F-4D97-AF65-F5344CB8AC3E}">
        <p14:creationId xmlns:p14="http://schemas.microsoft.com/office/powerpoint/2010/main" val="141447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53D951E3-883E-D185-90F3-957B52D4C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 earth is not his equal.</a:t>
            </a:r>
            <a:endParaRPr sz="5400" dirty="0"/>
          </a:p>
        </p:txBody>
      </p:sp>
    </p:spTree>
    <p:extLst>
      <p:ext uri="{BB962C8B-B14F-4D97-AF65-F5344CB8AC3E}">
        <p14:creationId xmlns:p14="http://schemas.microsoft.com/office/powerpoint/2010/main" val="391155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A572BDCF-655E-51EA-1DF3-7D251358C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Did we in our own strength confide,</a:t>
            </a:r>
            <a:br>
              <a:rPr lang="en-US" sz="4400" dirty="0"/>
            </a:br>
            <a:r>
              <a:rPr lang="en-US" sz="4400" dirty="0"/>
              <a:t>our striving would be losing;</a:t>
            </a:r>
            <a:endParaRPr sz="4400" dirty="0"/>
          </a:p>
        </p:txBody>
      </p:sp>
    </p:spTree>
    <p:extLst>
      <p:ext uri="{BB962C8B-B14F-4D97-AF65-F5344CB8AC3E}">
        <p14:creationId xmlns:p14="http://schemas.microsoft.com/office/powerpoint/2010/main" val="278287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6D5D44BC-2738-158A-7AE6-CFB35A28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Were not the right Man on our side,</a:t>
            </a:r>
            <a:br>
              <a:rPr lang="en-US" sz="4400" dirty="0"/>
            </a:br>
            <a:r>
              <a:rPr lang="en-US" sz="4400" dirty="0"/>
              <a:t>The man of God’s own choosing.</a:t>
            </a:r>
            <a:endParaRPr sz="4400" dirty="0"/>
          </a:p>
        </p:txBody>
      </p:sp>
    </p:spTree>
    <p:extLst>
      <p:ext uri="{BB962C8B-B14F-4D97-AF65-F5344CB8AC3E}">
        <p14:creationId xmlns:p14="http://schemas.microsoft.com/office/powerpoint/2010/main" val="287791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mountain range with a path&#10;&#10;Description automatically generated with medium confidence">
            <a:extLst>
              <a:ext uri="{FF2B5EF4-FFF2-40B4-BE49-F238E27FC236}">
                <a16:creationId xmlns:a16="http://schemas.microsoft.com/office/drawing/2014/main" id="{C2126081-D9E5-7D26-7E6A-795D227B7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0"/>
            <a:ext cx="12192000" cy="6832880"/>
          </a:xfrm>
          <a:prstGeom prst="rect">
            <a:avLst/>
          </a:prstGeom>
        </p:spPr>
      </p:pic>
      <p:sp>
        <p:nvSpPr>
          <p:cNvPr id="4" name="Title 1">
            <a:extLst>
              <a:ext uri="{FF2B5EF4-FFF2-40B4-BE49-F238E27FC236}">
                <a16:creationId xmlns:a16="http://schemas.microsoft.com/office/drawing/2014/main" id="{9FAE33D9-A140-905F-EF3F-092617754D8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How Majestic Is Your Name</a:t>
            </a:r>
            <a:br>
              <a:rPr dirty="0"/>
            </a:br>
            <a:r>
              <a:rPr lang="en-US" sz="2800" dirty="0"/>
              <a:t>Michael W. Smith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E9E5468A-DB6C-F2FB-6995-15D1F5A0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Dost ask who that may be?</a:t>
            </a:r>
            <a:br>
              <a:rPr lang="en-US" sz="5400" dirty="0"/>
            </a:br>
            <a:r>
              <a:rPr lang="en-US" sz="5400" dirty="0"/>
              <a:t>Christ Jesus, it is He;</a:t>
            </a:r>
            <a:endParaRPr sz="5400" dirty="0"/>
          </a:p>
        </p:txBody>
      </p:sp>
    </p:spTree>
    <p:extLst>
      <p:ext uri="{BB962C8B-B14F-4D97-AF65-F5344CB8AC3E}">
        <p14:creationId xmlns:p14="http://schemas.microsoft.com/office/powerpoint/2010/main" val="296183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CA2FE14-449D-F779-020B-31735A253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Lord Sabaoth His name,</a:t>
            </a:r>
            <a:br>
              <a:rPr lang="en-US" sz="5400" dirty="0"/>
            </a:br>
            <a:r>
              <a:rPr lang="en-US" sz="5400" dirty="0"/>
              <a:t>from age to age the same,</a:t>
            </a:r>
            <a:endParaRPr sz="5400" dirty="0"/>
          </a:p>
        </p:txBody>
      </p:sp>
    </p:spTree>
    <p:extLst>
      <p:ext uri="{BB962C8B-B14F-4D97-AF65-F5344CB8AC3E}">
        <p14:creationId xmlns:p14="http://schemas.microsoft.com/office/powerpoint/2010/main" val="407105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FD85C50C-0B70-CACF-B9FC-6498608D2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And He must win the battle.</a:t>
            </a:r>
            <a:endParaRPr sz="5400" dirty="0"/>
          </a:p>
        </p:txBody>
      </p:sp>
    </p:spTree>
    <p:extLst>
      <p:ext uri="{BB962C8B-B14F-4D97-AF65-F5344CB8AC3E}">
        <p14:creationId xmlns:p14="http://schemas.microsoft.com/office/powerpoint/2010/main" val="218978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9D450B86-48A2-5297-B4AB-07985DDCA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And </a:t>
            </a:r>
            <a:r>
              <a:rPr lang="en-US" sz="4000" dirty="0" err="1"/>
              <a:t>tho</a:t>
            </a:r>
            <a:r>
              <a:rPr lang="en-US" sz="4000" dirty="0"/>
              <a:t>’ this world, with devils filled,</a:t>
            </a:r>
            <a:br>
              <a:rPr lang="en-US" sz="4400" dirty="0"/>
            </a:br>
            <a:r>
              <a:rPr lang="en-US" sz="4000" dirty="0"/>
              <a:t>Should threaten to undo us</a:t>
            </a:r>
            <a:endParaRPr sz="4000" dirty="0"/>
          </a:p>
        </p:txBody>
      </p:sp>
    </p:spTree>
    <p:extLst>
      <p:ext uri="{BB962C8B-B14F-4D97-AF65-F5344CB8AC3E}">
        <p14:creationId xmlns:p14="http://schemas.microsoft.com/office/powerpoint/2010/main" val="363335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BAE17F89-801D-7BD0-2E27-D9A1E1EE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We will not fear, for God hath willed</a:t>
            </a:r>
            <a:br>
              <a:rPr lang="en-US" sz="4000" dirty="0"/>
            </a:br>
            <a:r>
              <a:rPr lang="en-US" sz="4000" dirty="0"/>
              <a:t>His truth to triumph thro’ us</a:t>
            </a:r>
            <a:endParaRPr sz="4000" dirty="0"/>
          </a:p>
        </p:txBody>
      </p:sp>
    </p:spTree>
    <p:extLst>
      <p:ext uri="{BB962C8B-B14F-4D97-AF65-F5344CB8AC3E}">
        <p14:creationId xmlns:p14="http://schemas.microsoft.com/office/powerpoint/2010/main" val="128294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B9B20677-AB7D-5103-68AA-286EDB1FC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prince of darkness grim,</a:t>
            </a:r>
            <a:br>
              <a:rPr lang="en-US" sz="5400" dirty="0"/>
            </a:br>
            <a:r>
              <a:rPr lang="en-US" sz="5400" dirty="0"/>
              <a:t>We tremble not for him</a:t>
            </a:r>
            <a:endParaRPr sz="5400" dirty="0"/>
          </a:p>
        </p:txBody>
      </p:sp>
    </p:spTree>
    <p:extLst>
      <p:ext uri="{BB962C8B-B14F-4D97-AF65-F5344CB8AC3E}">
        <p14:creationId xmlns:p14="http://schemas.microsoft.com/office/powerpoint/2010/main" val="4080893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48B1F62A-31AA-D967-98FA-71846924D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rage we can endure</a:t>
            </a:r>
            <a:br>
              <a:rPr lang="en-US" sz="5400" dirty="0"/>
            </a:br>
            <a:r>
              <a:rPr lang="en-US" sz="5400" dirty="0"/>
              <a:t>For lo, his doom is sure;</a:t>
            </a:r>
            <a:endParaRPr sz="5400" dirty="0"/>
          </a:p>
        </p:txBody>
      </p:sp>
    </p:spTree>
    <p:extLst>
      <p:ext uri="{BB962C8B-B14F-4D97-AF65-F5344CB8AC3E}">
        <p14:creationId xmlns:p14="http://schemas.microsoft.com/office/powerpoint/2010/main" val="339192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955B7CFC-AB2C-109B-49EF-DC5F1E179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One little word shall fell him.</a:t>
            </a:r>
            <a:endParaRPr sz="5400" dirty="0"/>
          </a:p>
        </p:txBody>
      </p:sp>
    </p:spTree>
    <p:extLst>
      <p:ext uri="{BB962C8B-B14F-4D97-AF65-F5344CB8AC3E}">
        <p14:creationId xmlns:p14="http://schemas.microsoft.com/office/powerpoint/2010/main" val="322763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06B7A4B6-734A-725C-7AF0-D3B1EE7BF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That word above all earthly powers,</a:t>
            </a:r>
            <a:br>
              <a:rPr lang="en-US" sz="4400" dirty="0"/>
            </a:br>
            <a:r>
              <a:rPr lang="en-US" sz="4400" dirty="0"/>
              <a:t>No thanks to them, </a:t>
            </a:r>
            <a:r>
              <a:rPr lang="en-US" sz="4400" dirty="0" err="1"/>
              <a:t>abideth</a:t>
            </a:r>
            <a:r>
              <a:rPr lang="en-US" sz="4400" dirty="0"/>
              <a:t>;</a:t>
            </a:r>
            <a:endParaRPr sz="4400" dirty="0"/>
          </a:p>
        </p:txBody>
      </p:sp>
    </p:spTree>
    <p:extLst>
      <p:ext uri="{BB962C8B-B14F-4D97-AF65-F5344CB8AC3E}">
        <p14:creationId xmlns:p14="http://schemas.microsoft.com/office/powerpoint/2010/main" val="23223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C6A67163-7B5E-2122-D22B-B28AA0D8D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The Spirit and the gifts are ours</a:t>
            </a:r>
            <a:br>
              <a:rPr lang="en-US" sz="4800" dirty="0"/>
            </a:br>
            <a:r>
              <a:rPr lang="en-US" sz="4800" dirty="0"/>
              <a:t>Thru Him who with us </a:t>
            </a:r>
            <a:r>
              <a:rPr lang="en-US" sz="4800" dirty="0" err="1"/>
              <a:t>sideth</a:t>
            </a:r>
            <a:r>
              <a:rPr lang="en-US" sz="4800" dirty="0"/>
              <a:t>:</a:t>
            </a:r>
            <a:endParaRPr sz="4800" dirty="0"/>
          </a:p>
        </p:txBody>
      </p:sp>
    </p:spTree>
    <p:extLst>
      <p:ext uri="{BB962C8B-B14F-4D97-AF65-F5344CB8AC3E}">
        <p14:creationId xmlns:p14="http://schemas.microsoft.com/office/powerpoint/2010/main" val="330559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cade of waterfalls">
            <a:extLst>
              <a:ext uri="{FF2B5EF4-FFF2-40B4-BE49-F238E27FC236}">
                <a16:creationId xmlns:a16="http://schemas.microsoft.com/office/drawing/2014/main" id="{DE31E4B0-E2CA-FA78-6C23-70C9E9A1AB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B6B43C9-D974-0B8D-C258-BBA202BDA578}"/>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a:effectLst>
            <a:outerShdw blurRad="50800" dist="38100" dir="2700000" algn="tl" rotWithShape="0">
              <a:prstClr val="black">
                <a:alpha val="40000"/>
              </a:prstClr>
            </a:outerShdw>
          </a:effectLst>
        </p:spPr>
        <p:txBody>
          <a:bodyPr/>
          <a:lstStyle/>
          <a:p>
            <a:pPr>
              <a:defRPr sz="5400">
                <a:solidFill>
                  <a:srgbClr val="FFFFFF"/>
                </a:solidFill>
              </a:defRPr>
            </a:pPr>
            <a:r>
              <a:rPr lang="en-US" sz="4400" dirty="0"/>
              <a:t>Come, Thou Fount of Every Blessing</a:t>
            </a:r>
            <a:br>
              <a:rPr dirty="0"/>
            </a:br>
            <a:r>
              <a:rPr lang="en-US" sz="2800" dirty="0"/>
              <a:t>John Wyeth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113384DF-CCB5-1EBB-B732-5802CFEC6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Let goods and kindred go,</a:t>
            </a:r>
            <a:br>
              <a:rPr lang="en-US" sz="5400" dirty="0"/>
            </a:br>
            <a:r>
              <a:rPr lang="en-US" sz="5400" dirty="0"/>
              <a:t>this mortal life also;</a:t>
            </a:r>
            <a:endParaRPr sz="5400" dirty="0"/>
          </a:p>
        </p:txBody>
      </p:sp>
    </p:spTree>
    <p:extLst>
      <p:ext uri="{BB962C8B-B14F-4D97-AF65-F5344CB8AC3E}">
        <p14:creationId xmlns:p14="http://schemas.microsoft.com/office/powerpoint/2010/main" val="1988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stle on a hill with Neuschwanstein Castle in the background&#10;&#10;Description automatically generated">
            <a:extLst>
              <a:ext uri="{FF2B5EF4-FFF2-40B4-BE49-F238E27FC236}">
                <a16:creationId xmlns:a16="http://schemas.microsoft.com/office/drawing/2014/main" id="{438D4C1F-39E8-274F-0E73-A37C5D07E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The body they may kill:</a:t>
            </a:r>
            <a:br>
              <a:rPr lang="en-US" sz="5400" dirty="0"/>
            </a:br>
            <a:r>
              <a:rPr lang="en-US" sz="5400" dirty="0"/>
              <a:t>God’s truth </a:t>
            </a:r>
            <a:r>
              <a:rPr lang="en-US" sz="5400" dirty="0" err="1"/>
              <a:t>abideth</a:t>
            </a:r>
            <a:r>
              <a:rPr lang="en-US" sz="5400" dirty="0"/>
              <a:t> still,</a:t>
            </a:r>
            <a:endParaRPr sz="5400" dirty="0"/>
          </a:p>
        </p:txBody>
      </p:sp>
    </p:spTree>
    <p:extLst>
      <p:ext uri="{BB962C8B-B14F-4D97-AF65-F5344CB8AC3E}">
        <p14:creationId xmlns:p14="http://schemas.microsoft.com/office/powerpoint/2010/main" val="139090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stle on a hill with Neuschwanstein Castle in the background&#10;&#10;Description automatically generated">
            <a:extLst>
              <a:ext uri="{FF2B5EF4-FFF2-40B4-BE49-F238E27FC236}">
                <a16:creationId xmlns:a16="http://schemas.microsoft.com/office/drawing/2014/main" id="{5DBA3877-8E1B-2EEE-F268-D797C4D5C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kingdom is forever.</a:t>
            </a:r>
            <a:endParaRPr sz="5400" dirty="0"/>
          </a:p>
        </p:txBody>
      </p:sp>
      <p:sp>
        <p:nvSpPr>
          <p:cNvPr id="2" name="TextBox 1">
            <a:extLst>
              <a:ext uri="{FF2B5EF4-FFF2-40B4-BE49-F238E27FC236}">
                <a16:creationId xmlns:a16="http://schemas.microsoft.com/office/drawing/2014/main" id="{89719C32-6ECB-C9C0-2646-F274D830CCDD}"/>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22605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descr="A person in a robe holding out their hand&#10;&#10;Description automatically generated">
            <a:extLst>
              <a:ext uri="{FF2B5EF4-FFF2-40B4-BE49-F238E27FC236}">
                <a16:creationId xmlns:a16="http://schemas.microsoft.com/office/drawing/2014/main" id="{13A709AD-F3BF-33F5-BDAB-48578D358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72A5E51-D925-A6D3-1ABA-ED7280BDCF9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Jesus Loves Me</a:t>
            </a:r>
            <a:br>
              <a:rPr dirty="0"/>
            </a:br>
            <a:r>
              <a:rPr lang="en-US" sz="2000" dirty="0"/>
              <a:t>William Bradbury / Arr. Lisa Varner Nelson &amp; Tim Zimmerman</a:t>
            </a:r>
            <a:endParaRPr sz="2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clouds in the sky&#10;&#10;Description automatically generated">
            <a:extLst>
              <a:ext uri="{FF2B5EF4-FFF2-40B4-BE49-F238E27FC236}">
                <a16:creationId xmlns:a16="http://schemas.microsoft.com/office/drawing/2014/main" id="{7D8BBFA3-570E-5031-F8EE-1D164346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CBAC3F23-18F9-7089-D105-160519E8FB6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of Our Fathers</a:t>
            </a:r>
            <a:br>
              <a:rPr dirty="0"/>
            </a:br>
            <a:r>
              <a:rPr lang="en-US" sz="2800" dirty="0"/>
              <a:t>George Warren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12BC9DCA-BBD0-84C8-15D0-F5D81AAE447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Nun </a:t>
            </a:r>
            <a:r>
              <a:rPr lang="en-US" sz="4400" dirty="0" err="1"/>
              <a:t>danket</a:t>
            </a:r>
            <a:r>
              <a:rPr lang="en-US" sz="4400" dirty="0"/>
              <a:t> alle Gott (Organ Piece)</a:t>
            </a:r>
            <a:br>
              <a:rPr lang="en-US" sz="4400" dirty="0"/>
            </a:br>
            <a:r>
              <a:rPr lang="en-US" sz="2800" dirty="0" err="1"/>
              <a:t>Sigfried</a:t>
            </a:r>
            <a:r>
              <a:rPr lang="en-US" sz="2800" dirty="0"/>
              <a:t> </a:t>
            </a:r>
            <a:r>
              <a:rPr lang="en-US" sz="2800" dirty="0" err="1"/>
              <a:t>Karg-Elert</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10;&#10;Description automatically generated">
            <a:extLst>
              <a:ext uri="{FF2B5EF4-FFF2-40B4-BE49-F238E27FC236}">
                <a16:creationId xmlns:a16="http://schemas.microsoft.com/office/drawing/2014/main" id="{D3B1E400-055F-83EB-5455-E466E8E7E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Blessed Assurance</a:t>
            </a:r>
            <a:br>
              <a:rPr lang="en-US" sz="4400" dirty="0"/>
            </a:br>
            <a:r>
              <a:rPr lang="en-US" sz="2800" dirty="0"/>
              <a:t>Fanny Crosby / Arr. Lenny Seidel</a:t>
            </a:r>
            <a:endParaRPr sz="5400" dirty="0"/>
          </a:p>
        </p:txBody>
      </p:sp>
    </p:spTree>
    <p:extLst>
      <p:ext uri="{BB962C8B-B14F-4D97-AF65-F5344CB8AC3E}">
        <p14:creationId xmlns:p14="http://schemas.microsoft.com/office/powerpoint/2010/main" val="11368062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3" descr="Picture 3"/>
          <p:cNvPicPr>
            <a:picLocks noChangeAspect="1"/>
          </p:cNvPicPr>
          <p:nvPr/>
        </p:nvPicPr>
        <p:blipFill>
          <a:blip r:embed="rId3">
            <a:alphaModFix amt="40000"/>
          </a:blip>
          <a:srcRect t="6685" b="5423"/>
          <a:stretch>
            <a:fillRect/>
          </a:stretch>
        </p:blipFill>
        <p:spPr>
          <a:xfrm>
            <a:off x="17" y="7"/>
            <a:ext cx="12191984" cy="6857994"/>
          </a:xfrm>
          <a:prstGeom prst="rect">
            <a:avLst/>
          </a:prstGeom>
          <a:ln w="12700">
            <a:miter lim="400000"/>
          </a:ln>
        </p:spPr>
      </p:pic>
      <p:sp>
        <p:nvSpPr>
          <p:cNvPr id="4" name="Title 1">
            <a:extLst>
              <a:ext uri="{FF2B5EF4-FFF2-40B4-BE49-F238E27FC236}">
                <a16:creationId xmlns:a16="http://schemas.microsoft.com/office/drawing/2014/main" id="{958C707E-D657-1232-939E-18938FBB885B}"/>
              </a:ext>
            </a:extLst>
          </p:cNvPr>
          <p:cNvSpPr txBox="1">
            <a:spLocks noGrp="1"/>
          </p:cNvSpPr>
          <p:nvPr>
            <p:ph type="title"/>
          </p:nvPr>
        </p:nvSpPr>
        <p:spPr>
          <a:xfrm>
            <a:off x="993394" y="441753"/>
            <a:ext cx="10205212" cy="1912209"/>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Offertory</a:t>
            </a:r>
            <a:endParaRPr sz="2800" dirty="0"/>
          </a:p>
        </p:txBody>
      </p:sp>
      <p:sp>
        <p:nvSpPr>
          <p:cNvPr id="5" name="TextBox 4">
            <a:extLst>
              <a:ext uri="{FF2B5EF4-FFF2-40B4-BE49-F238E27FC236}">
                <a16:creationId xmlns:a16="http://schemas.microsoft.com/office/drawing/2014/main" id="{05737AE5-1E6B-5E5B-3FB7-D8AC002CE1F0}"/>
              </a:ext>
            </a:extLst>
          </p:cNvPr>
          <p:cNvSpPr txBox="1"/>
          <p:nvPr/>
        </p:nvSpPr>
        <p:spPr>
          <a:xfrm>
            <a:off x="993394" y="2713377"/>
            <a:ext cx="5497663" cy="3323983"/>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chemeClr val="bg1"/>
                </a:solidFill>
                <a:effectLst/>
                <a:uFillTx/>
                <a:latin typeface="+mj-lt"/>
                <a:ea typeface="+mj-ea"/>
                <a:cs typeface="+mj-cs"/>
                <a:sym typeface="Helvetica"/>
              </a:rPr>
              <a:t>If you would like to give online to the King’s Brass via credit card, turn on your smartphone’s camera and point it toward this QR code. Follow the link to the website on your browser where you can give. </a:t>
            </a:r>
          </a:p>
        </p:txBody>
      </p:sp>
      <p:pic>
        <p:nvPicPr>
          <p:cNvPr id="6" name="Picture 5" descr="A qr code with black squares&#10;&#10;Description automatically generated">
            <a:extLst>
              <a:ext uri="{FF2B5EF4-FFF2-40B4-BE49-F238E27FC236}">
                <a16:creationId xmlns:a16="http://schemas.microsoft.com/office/drawing/2014/main" id="{6500EED6-1A24-12FB-187B-F773CD44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407" y="2713377"/>
            <a:ext cx="4279199" cy="3560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instruments&#10;&#10;Description automatically generated">
            <a:extLst>
              <a:ext uri="{FF2B5EF4-FFF2-40B4-BE49-F238E27FC236}">
                <a16:creationId xmlns:a16="http://schemas.microsoft.com/office/drawing/2014/main" id="{ED8EE4A7-1684-05AD-CEB8-D7C0DF373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5887"/>
            <a:ext cx="12191999" cy="8515350"/>
          </a:xfrm>
          <a:prstGeom prst="rect">
            <a:avLst/>
          </a:prstGeom>
        </p:spPr>
      </p:pic>
      <p:sp>
        <p:nvSpPr>
          <p:cNvPr id="171"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lvl1pPr>
              <a:defRPr sz="5400">
                <a:solidFill>
                  <a:srgbClr val="FFFFFF"/>
                </a:solidFill>
                <a:latin typeface="Imprint MT Shadow"/>
                <a:ea typeface="Imprint MT Shadow"/>
                <a:cs typeface="Imprint MT Shadow"/>
                <a:sym typeface="Imprint MT Shadow"/>
              </a:defRPr>
            </a:lvl1pPr>
          </a:lstStyle>
          <a:p>
            <a:r>
              <a:t>Intermission</a:t>
            </a:r>
          </a:p>
        </p:txBody>
      </p:sp>
      <p:pic>
        <p:nvPicPr>
          <p:cNvPr id="172" name="Picture 4" descr="Picture 4"/>
          <p:cNvPicPr>
            <a:picLocks noChangeAspect="1"/>
          </p:cNvPicPr>
          <p:nvPr/>
        </p:nvPicPr>
        <p:blipFill>
          <a:blip r:embed="rId4"/>
          <a:stretch>
            <a:fillRect/>
          </a:stretch>
        </p:blipFill>
        <p:spPr>
          <a:xfrm>
            <a:off x="9883506" y="0"/>
            <a:ext cx="2021891" cy="13537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ld piano">
            <a:extLst>
              <a:ext uri="{FF2B5EF4-FFF2-40B4-BE49-F238E27FC236}">
                <a16:creationId xmlns:a16="http://schemas.microsoft.com/office/drawing/2014/main" id="{7DF39ED6-D812-4505-6F9C-3F3CB40D2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Concert Study No. 3 “Toccatina”</a:t>
            </a:r>
            <a:br>
              <a:rPr lang="en-US" sz="4400" dirty="0"/>
            </a:br>
            <a:r>
              <a:rPr lang="en-US" sz="2800" dirty="0"/>
              <a:t>Nikolai Kapustin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rocky area&#10;&#10;Description automatically generated">
            <a:extLst>
              <a:ext uri="{FF2B5EF4-FFF2-40B4-BE49-F238E27FC236}">
                <a16:creationId xmlns:a16="http://schemas.microsoft.com/office/drawing/2014/main" id="{63FE1E31-4295-3B00-DBCF-90351FBF5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009C0B8-6EDF-8A77-E475-7E62C499024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Down by the Riverside</a:t>
            </a:r>
            <a:br>
              <a:rPr dirty="0"/>
            </a:br>
            <a:r>
              <a:rPr lang="en-US" sz="2800" dirty="0"/>
              <a:t>Traditional Spiritual / Arr. David </a:t>
            </a:r>
            <a:r>
              <a:rPr lang="en-US" sz="2800" dirty="0" err="1"/>
              <a:t>Gravesen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briefcase and pointing up&#10;&#10;Description automatically generated">
            <a:extLst>
              <a:ext uri="{FF2B5EF4-FFF2-40B4-BE49-F238E27FC236}">
                <a16:creationId xmlns:a16="http://schemas.microsoft.com/office/drawing/2014/main" id="{A17428FF-8D44-7EB3-2EFB-D9DCA0020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4A53F11-2ED4-7ABD-CD9F-1FF310F3C8AA}"/>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000" dirty="0"/>
              <a:t>Group Parable – The Vacuum Cleaner</a:t>
            </a:r>
            <a:br>
              <a:rPr dirty="0"/>
            </a:br>
            <a:r>
              <a:rPr lang="en-US" sz="2800" dirty="0"/>
              <a:t>John Duckworth</a:t>
            </a:r>
            <a:endParaRPr sz="2800" dirty="0"/>
          </a:p>
        </p:txBody>
      </p:sp>
      <p:sp>
        <p:nvSpPr>
          <p:cNvPr id="8" name="TextBox 7">
            <a:extLst>
              <a:ext uri="{FF2B5EF4-FFF2-40B4-BE49-F238E27FC236}">
                <a16:creationId xmlns:a16="http://schemas.microsoft.com/office/drawing/2014/main" id="{F7F26D0D-4720-0111-6ED1-FE6B0147DA15}"/>
              </a:ext>
            </a:extLst>
          </p:cNvPr>
          <p:cNvSpPr txBox="1"/>
          <p:nvPr/>
        </p:nvSpPr>
        <p:spPr>
          <a:xfrm>
            <a:off x="7751072" y="474708"/>
            <a:ext cx="336103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Want a vacuum cleaner???</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bstract light in orange and rust hues">
            <a:extLst>
              <a:ext uri="{FF2B5EF4-FFF2-40B4-BE49-F238E27FC236}">
                <a16:creationId xmlns:a16="http://schemas.microsoft.com/office/drawing/2014/main" id="{B069DEF3-8C2C-86DC-07AE-FF6103150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Amazing Grace</a:t>
            </a:r>
            <a:br>
              <a:rPr dirty="0"/>
            </a:br>
            <a:r>
              <a:rPr lang="en-US" sz="2800" dirty="0"/>
              <a:t>Traditional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EB81275F-026B-6795-7581-DD4B87BA7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Amazing grace! How sweet the sound</a:t>
            </a:r>
            <a:br>
              <a:rPr lang="en-US" sz="4400" dirty="0"/>
            </a:br>
            <a:r>
              <a:rPr lang="en-US" sz="4400" dirty="0"/>
              <a:t>That saved a wretch like me!</a:t>
            </a:r>
            <a:endParaRPr sz="4400" dirty="0"/>
          </a:p>
        </p:txBody>
      </p:sp>
    </p:spTree>
    <p:extLst>
      <p:ext uri="{BB962C8B-B14F-4D97-AF65-F5344CB8AC3E}">
        <p14:creationId xmlns:p14="http://schemas.microsoft.com/office/powerpoint/2010/main" val="75747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A91521B-BD61-C9E7-219E-16243B6E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I once was lost but now am found;</a:t>
            </a:r>
            <a:br>
              <a:rPr lang="en-US" sz="4400" dirty="0"/>
            </a:br>
            <a:r>
              <a:rPr lang="en-US" sz="4400" dirty="0"/>
              <a:t>Was blind, but now I see.</a:t>
            </a:r>
            <a:endParaRPr sz="4400" dirty="0"/>
          </a:p>
        </p:txBody>
      </p:sp>
    </p:spTree>
    <p:extLst>
      <p:ext uri="{BB962C8B-B14F-4D97-AF65-F5344CB8AC3E}">
        <p14:creationId xmlns:p14="http://schemas.microsoft.com/office/powerpoint/2010/main" val="279842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991A4E2B-AF79-43B9-7D93-53E98063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err="1"/>
              <a:t>'Twas</a:t>
            </a:r>
            <a:r>
              <a:rPr lang="en-US" sz="4000" dirty="0"/>
              <a:t> grace that taught my heart to fear,</a:t>
            </a:r>
            <a:br>
              <a:rPr lang="en-US" sz="4000" dirty="0"/>
            </a:br>
            <a:r>
              <a:rPr lang="en-US" sz="4000" dirty="0"/>
              <a:t>And grace my fears relieved.</a:t>
            </a:r>
            <a:endParaRPr sz="4000" dirty="0"/>
          </a:p>
        </p:txBody>
      </p:sp>
    </p:spTree>
    <p:extLst>
      <p:ext uri="{BB962C8B-B14F-4D97-AF65-F5344CB8AC3E}">
        <p14:creationId xmlns:p14="http://schemas.microsoft.com/office/powerpoint/2010/main" val="890614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53B0467D-4504-2C57-4E09-4501A485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How precious did that grace appear</a:t>
            </a:r>
            <a:br>
              <a:rPr lang="en-US" sz="4400" dirty="0"/>
            </a:br>
            <a:r>
              <a:rPr lang="en-US" sz="4400" dirty="0"/>
              <a:t>The hour I first believed.</a:t>
            </a:r>
            <a:endParaRPr sz="4400" dirty="0"/>
          </a:p>
        </p:txBody>
      </p:sp>
    </p:spTree>
    <p:extLst>
      <p:ext uri="{BB962C8B-B14F-4D97-AF65-F5344CB8AC3E}">
        <p14:creationId xmlns:p14="http://schemas.microsoft.com/office/powerpoint/2010/main" val="368397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stract light in orange and rust hues">
            <a:extLst>
              <a:ext uri="{FF2B5EF4-FFF2-40B4-BE49-F238E27FC236}">
                <a16:creationId xmlns:a16="http://schemas.microsoft.com/office/drawing/2014/main" id="{D2A4177B-B7FB-972E-6265-93BAAFA35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3600" dirty="0"/>
              <a:t>When we’ve been there ten thousand years,</a:t>
            </a:r>
            <a:br>
              <a:rPr lang="en-US" sz="3600" dirty="0"/>
            </a:br>
            <a:r>
              <a:rPr lang="en-US" sz="3600" dirty="0"/>
              <a:t>Bright shining as the sun,</a:t>
            </a:r>
            <a:endParaRPr sz="3600" dirty="0"/>
          </a:p>
        </p:txBody>
      </p:sp>
    </p:spTree>
    <p:extLst>
      <p:ext uri="{BB962C8B-B14F-4D97-AF65-F5344CB8AC3E}">
        <p14:creationId xmlns:p14="http://schemas.microsoft.com/office/powerpoint/2010/main" val="263230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stract light in orange and rust hues">
            <a:extLst>
              <a:ext uri="{FF2B5EF4-FFF2-40B4-BE49-F238E27FC236}">
                <a16:creationId xmlns:a16="http://schemas.microsoft.com/office/drawing/2014/main" id="{ECD1D785-74DC-84C1-BD9B-8545EDB5F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a:t>We’ve no less days to sing God’s praise</a:t>
            </a:r>
            <a:br>
              <a:rPr lang="en-US" sz="4000" dirty="0"/>
            </a:br>
            <a:r>
              <a:rPr lang="en-US" sz="4000" dirty="0"/>
              <a:t>Than when we’d first begun.</a:t>
            </a:r>
            <a:endParaRPr sz="4000" dirty="0"/>
          </a:p>
        </p:txBody>
      </p:sp>
      <p:sp>
        <p:nvSpPr>
          <p:cNvPr id="2" name="TextBox 1">
            <a:extLst>
              <a:ext uri="{FF2B5EF4-FFF2-40B4-BE49-F238E27FC236}">
                <a16:creationId xmlns:a16="http://schemas.microsoft.com/office/drawing/2014/main" id="{F86C3C00-03CE-8881-6097-87030FB9AA73}"/>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63545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oldier saluting&#10;&#10;Description automatically generated">
            <a:extLst>
              <a:ext uri="{FF2B5EF4-FFF2-40B4-BE49-F238E27FC236}">
                <a16:creationId xmlns:a16="http://schemas.microsoft.com/office/drawing/2014/main" id="{1E0A0B0B-598F-7DA2-3D1A-B7D9ADE90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28E6FEC-BFA3-829D-9ABE-F60D9BBECC2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Armed Forces Salute</a:t>
            </a:r>
            <a:br>
              <a:rPr dirty="0"/>
            </a:br>
            <a:r>
              <a:rPr lang="en-US" sz="2800" dirty="0"/>
              <a:t>Bob Lowden / Arr. Ardis Faber</a:t>
            </a:r>
            <a:br>
              <a:rPr lang="en-US" sz="2800" dirty="0"/>
            </a:br>
            <a:r>
              <a:rPr lang="en-US" sz="2800" dirty="0"/>
              <a:t>Army, Coast Guard, Marine Corps, Air Force, Navy</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aising their hands&#10;&#10;Description automatically generated">
            <a:extLst>
              <a:ext uri="{FF2B5EF4-FFF2-40B4-BE49-F238E27FC236}">
                <a16:creationId xmlns:a16="http://schemas.microsoft.com/office/drawing/2014/main" id="{F0860D94-43D8-A68F-AF0A-609E38257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4" name="Title 1">
            <a:extLst>
              <a:ext uri="{FF2B5EF4-FFF2-40B4-BE49-F238E27FC236}">
                <a16:creationId xmlns:a16="http://schemas.microsoft.com/office/drawing/2014/main" id="{316ECC1B-51D8-7337-6DA8-D7AE819ADA1F}"/>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lstStyle/>
          <a:p>
            <a:pPr>
              <a:defRPr sz="5400">
                <a:solidFill>
                  <a:srgbClr val="FFFFFF"/>
                </a:solidFill>
              </a:defRPr>
            </a:pPr>
            <a:r>
              <a:rPr lang="en-US" dirty="0"/>
              <a:t>You Are My All In All</a:t>
            </a:r>
            <a:br>
              <a:rPr dirty="0"/>
            </a:br>
            <a:r>
              <a:rPr lang="en-US" sz="2800" dirty="0"/>
              <a:t>D. Jernigan / Arr. Lisa Varner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83737DCC-BD70-1BD7-D89A-507B4C510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You are my strength when I am weak,</a:t>
            </a:r>
            <a:br>
              <a:rPr lang="en-US" sz="4000" dirty="0"/>
            </a:br>
            <a:r>
              <a:rPr lang="en-US" sz="4000" dirty="0"/>
              <a:t>You are the treasure that I seek;</a:t>
            </a:r>
            <a:br>
              <a:rPr lang="en-US" sz="4000" dirty="0"/>
            </a:br>
            <a:r>
              <a:rPr lang="en-US" sz="4000" dirty="0"/>
              <a:t>You are my all in all.</a:t>
            </a:r>
            <a:endParaRPr sz="4000" dirty="0"/>
          </a:p>
        </p:txBody>
      </p:sp>
    </p:spTree>
    <p:extLst>
      <p:ext uri="{BB962C8B-B14F-4D97-AF65-F5344CB8AC3E}">
        <p14:creationId xmlns:p14="http://schemas.microsoft.com/office/powerpoint/2010/main" val="244481562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raising their hands&#10;&#10;Description automatically generated">
            <a:extLst>
              <a:ext uri="{FF2B5EF4-FFF2-40B4-BE49-F238E27FC236}">
                <a16:creationId xmlns:a16="http://schemas.microsoft.com/office/drawing/2014/main" id="{10B9673B-133C-FAD1-32E4-739AE8D1A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4000" dirty="0"/>
              <a:t>Seeking You as a precious jewel,</a:t>
            </a:r>
            <a:br>
              <a:rPr lang="en-US" sz="4000" dirty="0"/>
            </a:br>
            <a:r>
              <a:rPr lang="en-US" sz="4000" dirty="0"/>
              <a:t>Lord, to give up, I’d be a fool;</a:t>
            </a:r>
            <a:br>
              <a:rPr lang="en-US" sz="4000" dirty="0"/>
            </a:br>
            <a:r>
              <a:rPr lang="en-US" sz="4000" dirty="0"/>
              <a:t>You are my all in all. </a:t>
            </a:r>
            <a:endParaRPr sz="4000" dirty="0"/>
          </a:p>
        </p:txBody>
      </p:sp>
    </p:spTree>
    <p:extLst>
      <p:ext uri="{BB962C8B-B14F-4D97-AF65-F5344CB8AC3E}">
        <p14:creationId xmlns:p14="http://schemas.microsoft.com/office/powerpoint/2010/main" val="164810338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aising their hands&#10;&#10;Description automatically generated">
            <a:extLst>
              <a:ext uri="{FF2B5EF4-FFF2-40B4-BE49-F238E27FC236}">
                <a16:creationId xmlns:a16="http://schemas.microsoft.com/office/drawing/2014/main" id="{1E9C3310-FD08-E195-5845-2E659F638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13899" cy="6845728"/>
          </a:xfrm>
          <a:prstGeom prst="rect">
            <a:avLst/>
          </a:prstGeom>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86000"/>
            </a:srgbClr>
          </a:solidFill>
          <a:ln w="38100">
            <a:solidFill>
              <a:srgbClr val="FFFFFF"/>
            </a:solidFill>
          </a:ln>
        </p:spPr>
        <p:txBody>
          <a:bodyPr>
            <a:normAutofit/>
          </a:bodyPr>
          <a:lstStyle/>
          <a:p>
            <a:pPr>
              <a:defRPr sz="5400">
                <a:solidFill>
                  <a:srgbClr val="FFFFFF"/>
                </a:solidFill>
              </a:defRPr>
            </a:pPr>
            <a:r>
              <a:rPr lang="en-US" sz="3600" dirty="0"/>
              <a:t>Jesus, Lamb of God, Worthy is Your Name!</a:t>
            </a:r>
            <a:br>
              <a:rPr lang="en-US" sz="3600" dirty="0"/>
            </a:br>
            <a:r>
              <a:rPr lang="en-US" sz="3600" dirty="0"/>
              <a:t>Jesus, Lamb of God, Worthy is Your Name!</a:t>
            </a:r>
            <a:endParaRPr sz="3600" dirty="0"/>
          </a:p>
        </p:txBody>
      </p:sp>
      <p:sp>
        <p:nvSpPr>
          <p:cNvPr id="2" name="TextBox 1">
            <a:extLst>
              <a:ext uri="{FF2B5EF4-FFF2-40B4-BE49-F238E27FC236}">
                <a16:creationId xmlns:a16="http://schemas.microsoft.com/office/drawing/2014/main" id="{BCA6B0F4-46DF-5C28-D4A4-96C2D42DFC6F}"/>
              </a:ext>
            </a:extLst>
          </p:cNvPr>
          <p:cNvSpPr txBox="1"/>
          <p:nvPr/>
        </p:nvSpPr>
        <p:spPr>
          <a:xfrm>
            <a:off x="8958649" y="5968312"/>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1990 Shepherd’s Heart Music</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88481129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7df6c8-d80b-418a-8533-94e667cdb1e0-large16x9_fireworksphoto.jpg.jpeg" descr="027df6c8-d80b-418a-8533-94e667cdb1e0-large16x9_fireworksphoto.jpg.jpeg">
            <a:extLst>
              <a:ext uri="{FF2B5EF4-FFF2-40B4-BE49-F238E27FC236}">
                <a16:creationId xmlns:a16="http://schemas.microsoft.com/office/drawing/2014/main" id="{56D1760A-051C-3C57-EF16-0DC73ACC2F17}"/>
              </a:ext>
            </a:extLst>
          </p:cNvPr>
          <p:cNvPicPr>
            <a:picLocks noChangeAspect="1"/>
          </p:cNvPicPr>
          <p:nvPr/>
        </p:nvPicPr>
        <p:blipFill>
          <a:blip r:embed="rId3"/>
          <a:stretch>
            <a:fillRect/>
          </a:stretch>
        </p:blipFill>
        <p:spPr>
          <a:xfrm>
            <a:off x="0" y="0"/>
            <a:ext cx="12190666" cy="6858001"/>
          </a:xfrm>
          <a:prstGeom prst="rect">
            <a:avLst/>
          </a:prstGeom>
          <a:ln w="12700">
            <a:miter lim="400000"/>
          </a:ln>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The Stars &amp; Stripes Forever</a:t>
            </a:r>
            <a:br>
              <a:rPr dirty="0"/>
            </a:br>
            <a:r>
              <a:rPr lang="en-US" sz="2800" dirty="0"/>
              <a:t>John Philip Sousa / Arr. Phil Norris</a:t>
            </a:r>
            <a:endParaRPr sz="2800" dirty="0"/>
          </a:p>
        </p:txBody>
      </p:sp>
    </p:spTree>
    <p:extLst>
      <p:ext uri="{BB962C8B-B14F-4D97-AF65-F5344CB8AC3E}">
        <p14:creationId xmlns:p14="http://schemas.microsoft.com/office/powerpoint/2010/main" val="85117056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1AA6CAA9-C0DE-25C6-9CBB-2E8B5FDEC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2977"/>
            <a:ext cx="12192000" cy="8243889"/>
          </a:xfrm>
          <a:prstGeom prst="rect">
            <a:avLst/>
          </a:prstGeom>
        </p:spPr>
      </p:pic>
      <p:grpSp>
        <p:nvGrpSpPr>
          <p:cNvPr id="241" name="Title 1"/>
          <p:cNvGrpSpPr/>
          <p:nvPr/>
        </p:nvGrpSpPr>
        <p:grpSpPr>
          <a:xfrm>
            <a:off x="1600200" y="4726595"/>
            <a:ext cx="8991600" cy="1958339"/>
            <a:chOff x="0" y="0"/>
            <a:chExt cx="8991600" cy="1958338"/>
          </a:xfrm>
        </p:grpSpPr>
        <p:sp>
          <p:nvSpPr>
            <p:cNvPr id="239" name="Rectangle"/>
            <p:cNvSpPr/>
            <p:nvPr/>
          </p:nvSpPr>
          <p:spPr>
            <a:xfrm>
              <a:off x="0" y="156209"/>
              <a:ext cx="8991600" cy="1645925"/>
            </a:xfrm>
            <a:prstGeom prst="rect">
              <a:avLst/>
            </a:prstGeom>
            <a:solidFill>
              <a:srgbClr val="000000">
                <a:alpha val="60000"/>
              </a:srgbClr>
            </a:solidFill>
            <a:ln w="38100" cap="sq">
              <a:solidFill>
                <a:srgbClr val="FFFFFF"/>
              </a:solidFill>
              <a:prstDash val="solid"/>
              <a:miter lim="800000"/>
            </a:ln>
            <a:effectLst/>
          </p:spPr>
          <p:txBody>
            <a:bodyPr wrap="square" lIns="45718" tIns="45718" rIns="45718" bIns="45718" numCol="1" anchor="ctr">
              <a:noAutofit/>
            </a:bodyPr>
            <a:lstStyle/>
            <a:p>
              <a:pPr algn="ctr">
                <a:lnSpc>
                  <a:spcPct val="90000"/>
                </a:lnSpc>
                <a:defRPr sz="3800" cap="all" spc="200">
                  <a:solidFill>
                    <a:srgbClr val="262626"/>
                  </a:solidFill>
                  <a:latin typeface="Gill Sans MT"/>
                  <a:ea typeface="Gill Sans MT"/>
                  <a:cs typeface="Gill Sans MT"/>
                  <a:sym typeface="Gill Sans MT"/>
                </a:defRPr>
              </a:pPr>
              <a:endParaRPr/>
            </a:p>
          </p:txBody>
        </p:sp>
        <p:sp>
          <p:nvSpPr>
            <p:cNvPr id="240" name="Tim Zimmerman &amp; The King’s Brass"/>
            <p:cNvSpPr txBox="1"/>
            <p:nvPr/>
          </p:nvSpPr>
          <p:spPr>
            <a:xfrm>
              <a:off x="110488" y="-1"/>
              <a:ext cx="8770623" cy="19583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79" tIns="182879" rIns="182879" bIns="182879" numCol="1" anchor="ctr">
              <a:spAutoFit/>
            </a:bodyPr>
            <a:lstStyle/>
            <a:p>
              <a:pPr algn="ctr">
                <a:lnSpc>
                  <a:spcPct val="90000"/>
                </a:lnSpc>
                <a:defRPr sz="5400" cap="all" spc="200">
                  <a:solidFill>
                    <a:srgbClr val="FFFFFF"/>
                  </a:solidFill>
                  <a:latin typeface="Imprint MT Shadow"/>
                  <a:ea typeface="Imprint MT Shadow"/>
                  <a:cs typeface="Imprint MT Shadow"/>
                  <a:sym typeface="Imprint MT Shadow"/>
                </a:defRPr>
              </a:pPr>
              <a:r>
                <a:t>Tim Zimmerman &amp;</a:t>
              </a:r>
              <a:br/>
              <a:r>
                <a:t>The King’s Brass</a:t>
              </a:r>
            </a:p>
          </p:txBody>
        </p:sp>
      </p:grpSp>
      <p:pic>
        <p:nvPicPr>
          <p:cNvPr id="242" name="Picture 5" descr="Picture 5"/>
          <p:cNvPicPr>
            <a:picLocks noChangeAspect="1"/>
          </p:cNvPicPr>
          <p:nvPr/>
        </p:nvPicPr>
        <p:blipFill>
          <a:blip r:embed="rId4"/>
          <a:stretch>
            <a:fillRect/>
          </a:stretch>
        </p:blipFill>
        <p:spPr>
          <a:xfrm>
            <a:off x="10056152" y="0"/>
            <a:ext cx="2021894" cy="13537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riding a chariot&#10;&#10;Description automatically generated">
            <a:extLst>
              <a:ext uri="{FF2B5EF4-FFF2-40B4-BE49-F238E27FC236}">
                <a16:creationId xmlns:a16="http://schemas.microsoft.com/office/drawing/2014/main" id="{C792DC66-085F-2EEE-9C61-C6EA28971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2615"/>
            <a:ext cx="12191999" cy="7710616"/>
          </a:xfrm>
          <a:prstGeom prst="rect">
            <a:avLst/>
          </a:prstGeom>
        </p:spPr>
      </p:pic>
      <p:sp>
        <p:nvSpPr>
          <p:cNvPr id="4" name="Title 1">
            <a:extLst>
              <a:ext uri="{FF2B5EF4-FFF2-40B4-BE49-F238E27FC236}">
                <a16:creationId xmlns:a16="http://schemas.microsoft.com/office/drawing/2014/main" id="{5DCE9ECC-7C26-2FF7-4BE6-A14CF931846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Swing Low</a:t>
            </a:r>
            <a:br>
              <a:rPr dirty="0"/>
            </a:br>
            <a:r>
              <a:rPr lang="en-US" sz="2800" dirty="0"/>
              <a:t>Traditional Spiritual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flag&#10;&#10;Description automatically generated">
            <a:extLst>
              <a:ext uri="{FF2B5EF4-FFF2-40B4-BE49-F238E27FC236}">
                <a16:creationId xmlns:a16="http://schemas.microsoft.com/office/drawing/2014/main" id="{611B4153-F5CF-4AC7-E849-B5D4FD756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D7FFE11-3618-32F1-F9F7-52281ABFA01F}"/>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lstStyle/>
          <a:p>
            <a:pPr>
              <a:defRPr sz="5400">
                <a:solidFill>
                  <a:srgbClr val="FFFFFF"/>
                </a:solidFill>
              </a:defRPr>
            </a:pPr>
            <a:r>
              <a:rPr lang="en-US" sz="4800" dirty="0"/>
              <a:t>Yankee Doodle</a:t>
            </a:r>
            <a:br>
              <a:rPr dirty="0"/>
            </a:br>
            <a:r>
              <a:rPr lang="en-US" sz="2800" dirty="0"/>
              <a:t>Morton Gould / Arr. Ardis Faber</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 keys&#10;&#10;Description automatically generated">
            <a:extLst>
              <a:ext uri="{FF2B5EF4-FFF2-40B4-BE49-F238E27FC236}">
                <a16:creationId xmlns:a16="http://schemas.microsoft.com/office/drawing/2014/main" id="{7A6A7837-7A8B-B125-A317-33C127DB1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Praise, My Soul, the King of Heaven</a:t>
            </a:r>
            <a:br>
              <a:rPr lang="en-US" sz="4400" dirty="0"/>
            </a:br>
            <a:r>
              <a:rPr lang="en-US" sz="2800" dirty="0"/>
              <a:t>Mark Andrews / Arr. Lenny Seidel</a:t>
            </a:r>
            <a:endParaRPr sz="2800" dirty="0"/>
          </a:p>
        </p:txBody>
      </p:sp>
    </p:spTree>
    <p:extLst>
      <p:ext uri="{BB962C8B-B14F-4D97-AF65-F5344CB8AC3E}">
        <p14:creationId xmlns:p14="http://schemas.microsoft.com/office/powerpoint/2010/main" val="18198733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theme/theme1.xml><?xml version="1.0" encoding="utf-8"?>
<a:theme xmlns:a="http://schemas.openxmlformats.org/drawingml/2006/main" name="Parcel">
  <a:themeElements>
    <a:clrScheme name="Parcel">
      <a:dk1>
        <a:srgbClr val="000000"/>
      </a:dk1>
      <a:lt1>
        <a:srgbClr val="F2F2F2"/>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606</TotalTime>
  <Words>1353</Words>
  <Application>Microsoft Office PowerPoint</Application>
  <PresentationFormat>Widescreen</PresentationFormat>
  <Paragraphs>97</Paragraphs>
  <Slides>66</Slides>
  <Notes>65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Gill Sans MT</vt:lpstr>
      <vt:lpstr>Imprint MT Shadow</vt:lpstr>
      <vt:lpstr>Wingdings</vt:lpstr>
      <vt:lpstr>Parcel</vt:lpstr>
      <vt:lpstr>Tim Zimmerman &amp; The King’s Brass</vt:lpstr>
      <vt:lpstr>Praise to the Lord, the Almighty Traditional / Arr. Dan Marvin</vt:lpstr>
      <vt:lpstr>How Majestic Is Your Name Michael W. Smith / Arr. Dan Marvin</vt:lpstr>
      <vt:lpstr>Come, Thou Fount of Every Blessing John Wyeth / Arr. Dan Marvin</vt:lpstr>
      <vt:lpstr>PowerPoint Presentation</vt:lpstr>
      <vt:lpstr>Armed Forces Salute Bob Lowden / Arr. Ardis Faber Army, Coast Guard, Marine Corps, Air Force, Navy</vt:lpstr>
      <vt:lpstr>Swing Low Traditional Spiritual / Arr. Dan Marvin</vt:lpstr>
      <vt:lpstr>Yankee Doodle Morton Gould / Arr. Ardis Faber</vt:lpstr>
      <vt:lpstr>Praise, My Soul, the King of Heaven Mark Andrews / Arr. Lenny Seidel</vt:lpstr>
      <vt:lpstr>Zacchaeus – Kid’s Story Traditional / Arr. Tim Zimmerman</vt:lpstr>
      <vt:lpstr>Bugler’s Holiday Leroy Anderson / Arr. Dan Marvin</vt:lpstr>
      <vt:lpstr>St. Louis Blues March W.C. Handy / Arr. Jerry Gray &amp; Ardis Faber</vt:lpstr>
      <vt:lpstr>God Bless America Irving Berlin / Arr. Lisa Nelson</vt:lpstr>
      <vt:lpstr>God bless America, Land that I love</vt:lpstr>
      <vt:lpstr>Stand beside her and guide her,</vt:lpstr>
      <vt:lpstr>Through the night with the light from above.</vt:lpstr>
      <vt:lpstr>From the mountains, to the prairies,</vt:lpstr>
      <vt:lpstr>To the ocean, white with foam</vt:lpstr>
      <vt:lpstr>God bless America, my home sweet home</vt:lpstr>
      <vt:lpstr>God bless America, my home sweet home</vt:lpstr>
      <vt:lpstr>PowerPoint Presentation</vt:lpstr>
      <vt:lpstr>A Mighty Fortress is Our God Martin Luther / Arr. Tim Zimmerman</vt:lpstr>
      <vt:lpstr>A mighty Fortress is our God, a bulwark never failing;</vt:lpstr>
      <vt:lpstr>Our helper He amid the flood  of mortal ills prevailing.</vt:lpstr>
      <vt:lpstr>For still our ancient foe doth seek to work us woe;</vt:lpstr>
      <vt:lpstr>His craft and power are great, and armed with cruel hate,</vt:lpstr>
      <vt:lpstr>On earth is not his equal.</vt:lpstr>
      <vt:lpstr>Did we in our own strength confide, our striving would be losing;</vt:lpstr>
      <vt:lpstr>Were not the right Man on our side, The man of God’s own choosing.</vt:lpstr>
      <vt:lpstr>Dost ask who that may be? Christ Jesus, it is He;</vt:lpstr>
      <vt:lpstr>Lord Sabaoth His name, from age to age the same,</vt:lpstr>
      <vt:lpstr>And He must win the battle.</vt:lpstr>
      <vt:lpstr>And tho’ this world, with devils filled, Should threaten to undo us</vt:lpstr>
      <vt:lpstr>We will not fear, for God hath willed His truth to triumph thro’ us</vt:lpstr>
      <vt:lpstr>The prince of darkness grim, We tremble not for him</vt:lpstr>
      <vt:lpstr>His rage we can endure For lo, his doom is sure;</vt:lpstr>
      <vt:lpstr>One little word shall fell him.</vt:lpstr>
      <vt:lpstr>That word above all earthly powers, No thanks to them, abideth;</vt:lpstr>
      <vt:lpstr>The Spirit and the gifts are ours Thru Him who with us sideth:</vt:lpstr>
      <vt:lpstr>Let goods and kindred go, this mortal life also;</vt:lpstr>
      <vt:lpstr>The body they may kill: God’s truth abideth still,</vt:lpstr>
      <vt:lpstr>His kingdom is forever.</vt:lpstr>
      <vt:lpstr>Jesus Loves Me William Bradbury / Arr. Lisa Varner Nelson &amp; Tim Zimmerman</vt:lpstr>
      <vt:lpstr>God of Our Fathers George Warren / Arr. Tim Zimmerman</vt:lpstr>
      <vt:lpstr>Nun danket alle Gott (Organ Piece) Sigfried Karg-Elert</vt:lpstr>
      <vt:lpstr>Blessed Assurance Fanny Crosby / Arr. Lenny Seidel</vt:lpstr>
      <vt:lpstr>Offertory</vt:lpstr>
      <vt:lpstr>Intermission</vt:lpstr>
      <vt:lpstr>Concert Study No. 3 “Toccatina” Nikolai Kapustin</vt:lpstr>
      <vt:lpstr>Down by the Riverside Traditional Spiritual / Arr. David Gravesen</vt:lpstr>
      <vt:lpstr>Group Parable – The Vacuum Cleaner John Duckworth</vt:lpstr>
      <vt:lpstr>Amazing Grace Traditional / Arr. Dan Marvin</vt:lpstr>
      <vt:lpstr>Amazing grace! How sweet the sound That saved a wretch like me!</vt:lpstr>
      <vt:lpstr>I once was lost but now am found; Was blind, but now I see.</vt:lpstr>
      <vt:lpstr>'Twas grace that taught my heart to fear, And grace my fears relieved.</vt:lpstr>
      <vt:lpstr>How precious did that grace appear The hour I first believed.</vt:lpstr>
      <vt:lpstr>When we’ve been there ten thousand years, Bright shining as the sun,</vt:lpstr>
      <vt:lpstr>We’ve no less days to sing God’s praise Than when we’d first begun.</vt:lpstr>
      <vt:lpstr>PowerPoint Presentation</vt:lpstr>
      <vt:lpstr>You Are My All In All D. Jernigan / Arr. Lisa Varner Nelson</vt:lpstr>
      <vt:lpstr>You are my strength when I am weak, You are the treasure that I seek; You are my all in all.</vt:lpstr>
      <vt:lpstr>Seeking You as a precious jewel, Lord, to give up, I’d be a fool; You are my all in all. </vt:lpstr>
      <vt:lpstr>Jesus, Lamb of God, Worthy is Your Name! Jesus, Lamb of God, Worthy is Your Name!</vt:lpstr>
      <vt:lpstr>PowerPoint Presentation</vt:lpstr>
      <vt:lpstr>The Stars &amp; Stripes Forever John Philip Sousa / Arr. Phil Norris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Zimmerman &amp; The King’s Brass</dc:title>
  <dc:creator>Timothy Zimmerman</dc:creator>
  <cp:lastModifiedBy>Timothy Zimmerman</cp:lastModifiedBy>
  <cp:revision>232</cp:revision>
  <cp:lastPrinted>2025-05-27T17:04:39Z</cp:lastPrinted>
  <dcterms:modified xsi:type="dcterms:W3CDTF">2025-06-19T02:01:01Z</dcterms:modified>
</cp:coreProperties>
</file>